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A9E00"/>
    <a:srgbClr val="A2FF63"/>
    <a:srgbClr val="FFF200"/>
    <a:srgbClr val="000000"/>
    <a:srgbClr val="0040FF"/>
    <a:srgbClr val="004769"/>
    <a:srgbClr val="00AEFF"/>
    <a:srgbClr val="7CFF4D"/>
    <a:srgbClr val="144A00"/>
    <a:srgbClr val="44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48D423F-52EE-4947-B3D1-DF9BEAA22919}" v="1080" dt="2025-10-10T22:40:44.46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6/11/relationships/changesInfo" Target="changesInfos/changesInfo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dro zazunishvili" userId="ed66288ff80a6964" providerId="Windows Live" clId="Web-{548D423F-52EE-4947-B3D1-DF9BEAA22919}"/>
    <pc:docChg chg="addSld delSld modSld">
      <pc:chgData name="andro zazunishvili" userId="ed66288ff80a6964" providerId="Windows Live" clId="Web-{548D423F-52EE-4947-B3D1-DF9BEAA22919}" dt="2025-10-10T22:40:43.011" v="1047"/>
      <pc:docMkLst>
        <pc:docMk/>
      </pc:docMkLst>
      <pc:sldChg chg="addSp delSp modSp del">
        <pc:chgData name="andro zazunishvili" userId="ed66288ff80a6964" providerId="Windows Live" clId="Web-{548D423F-52EE-4947-B3D1-DF9BEAA22919}" dt="2025-10-10T18:08:43.067" v="43"/>
        <pc:sldMkLst>
          <pc:docMk/>
          <pc:sldMk cId="109857222" sldId="256"/>
        </pc:sldMkLst>
        <pc:spChg chg="del mod">
          <ac:chgData name="andro zazunishvili" userId="ed66288ff80a6964" providerId="Windows Live" clId="Web-{548D423F-52EE-4947-B3D1-DF9BEAA22919}" dt="2025-10-10T18:06:07.690" v="1"/>
          <ac:spMkLst>
            <pc:docMk/>
            <pc:sldMk cId="109857222" sldId="256"/>
            <ac:spMk id="2" creationId="{00000000-0000-0000-0000-000000000000}"/>
          </ac:spMkLst>
        </pc:spChg>
        <pc:spChg chg="del mod">
          <ac:chgData name="andro zazunishvili" userId="ed66288ff80a6964" providerId="Windows Live" clId="Web-{548D423F-52EE-4947-B3D1-DF9BEAA22919}" dt="2025-10-10T18:06:10.424" v="3"/>
          <ac:spMkLst>
            <pc:docMk/>
            <pc:sldMk cId="109857222" sldId="256"/>
            <ac:spMk id="3" creationId="{00000000-0000-0000-0000-000000000000}"/>
          </ac:spMkLst>
        </pc:spChg>
        <pc:spChg chg="add mod">
          <ac:chgData name="andro zazunishvili" userId="ed66288ff80a6964" providerId="Windows Live" clId="Web-{548D423F-52EE-4947-B3D1-DF9BEAA22919}" dt="2025-10-10T18:06:21.487" v="6" actId="14100"/>
          <ac:spMkLst>
            <pc:docMk/>
            <pc:sldMk cId="109857222" sldId="256"/>
            <ac:spMk id="4" creationId="{1B178435-5028-1C53-6538-541C140BDC1E}"/>
          </ac:spMkLst>
        </pc:spChg>
      </pc:sldChg>
      <pc:sldChg chg="addSp delSp modSp new mod setBg modClrScheme chgLayout">
        <pc:chgData name="andro zazunishvili" userId="ed66288ff80a6964" providerId="Windows Live" clId="Web-{548D423F-52EE-4947-B3D1-DF9BEAA22919}" dt="2025-10-10T22:38:36.444" v="1045" actId="20577"/>
        <pc:sldMkLst>
          <pc:docMk/>
          <pc:sldMk cId="1061437399" sldId="257"/>
        </pc:sldMkLst>
        <pc:spChg chg="del">
          <ac:chgData name="andro zazunishvili" userId="ed66288ff80a6964" providerId="Windows Live" clId="Web-{548D423F-52EE-4947-B3D1-DF9BEAA22919}" dt="2025-10-10T18:10:53.724" v="48"/>
          <ac:spMkLst>
            <pc:docMk/>
            <pc:sldMk cId="1061437399" sldId="257"/>
            <ac:spMk id="2" creationId="{1D69A37F-C641-D195-0036-42A1F57629FA}"/>
          </ac:spMkLst>
        </pc:spChg>
        <pc:spChg chg="mod ord">
          <ac:chgData name="andro zazunishvili" userId="ed66288ff80a6964" providerId="Windows Live" clId="Web-{548D423F-52EE-4947-B3D1-DF9BEAA22919}" dt="2025-10-10T22:38:36.444" v="1045" actId="20577"/>
          <ac:spMkLst>
            <pc:docMk/>
            <pc:sldMk cId="1061437399" sldId="257"/>
            <ac:spMk id="3" creationId="{A321C649-E499-6B94-C0D7-24D4FFC4E4B1}"/>
          </ac:spMkLst>
        </pc:spChg>
        <pc:spChg chg="add del mod">
          <ac:chgData name="andro zazunishvili" userId="ed66288ff80a6964" providerId="Windows Live" clId="Web-{548D423F-52EE-4947-B3D1-DF9BEAA22919}" dt="2025-10-10T18:06:49.331" v="17"/>
          <ac:spMkLst>
            <pc:docMk/>
            <pc:sldMk cId="1061437399" sldId="257"/>
            <ac:spMk id="4" creationId="{996F333A-01CA-20C0-D126-BBC3E1E1CD78}"/>
          </ac:spMkLst>
        </pc:spChg>
        <pc:spChg chg="add del">
          <ac:chgData name="andro zazunishvili" userId="ed66288ff80a6964" providerId="Windows Live" clId="Web-{548D423F-52EE-4947-B3D1-DF9BEAA22919}" dt="2025-10-10T18:13:36.334" v="53"/>
          <ac:spMkLst>
            <pc:docMk/>
            <pc:sldMk cId="1061437399" sldId="257"/>
            <ac:spMk id="8" creationId="{70DFC902-7D23-471A-B557-B6B6917D7A0D}"/>
          </ac:spMkLst>
        </pc:spChg>
        <pc:spChg chg="add del">
          <ac:chgData name="andro zazunishvili" userId="ed66288ff80a6964" providerId="Windows Live" clId="Web-{548D423F-52EE-4947-B3D1-DF9BEAA22919}" dt="2025-10-10T18:13:36.334" v="53"/>
          <ac:spMkLst>
            <pc:docMk/>
            <pc:sldMk cId="1061437399" sldId="257"/>
            <ac:spMk id="10" creationId="{A55D5633-D557-4DCA-982C-FF36EB7A1C00}"/>
          </ac:spMkLst>
        </pc:spChg>
        <pc:spChg chg="add del">
          <ac:chgData name="andro zazunishvili" userId="ed66288ff80a6964" providerId="Windows Live" clId="Web-{548D423F-52EE-4947-B3D1-DF9BEAA22919}" dt="2025-10-10T18:13:36.334" v="53"/>
          <ac:spMkLst>
            <pc:docMk/>
            <pc:sldMk cId="1061437399" sldId="257"/>
            <ac:spMk id="12" creationId="{450D3AD2-FA80-415F-A9CE-54D884561CD7}"/>
          </ac:spMkLst>
        </pc:spChg>
        <pc:spChg chg="add del">
          <ac:chgData name="andro zazunishvili" userId="ed66288ff80a6964" providerId="Windows Live" clId="Web-{548D423F-52EE-4947-B3D1-DF9BEAA22919}" dt="2025-10-10T18:17:06.672" v="68"/>
          <ac:spMkLst>
            <pc:docMk/>
            <pc:sldMk cId="1061437399" sldId="257"/>
            <ac:spMk id="17" creationId="{42A4FC2C-047E-45A5-965D-8E1E3BF09BC6}"/>
          </ac:spMkLst>
        </pc:spChg>
        <pc:spChg chg="add del">
          <ac:chgData name="andro zazunishvili" userId="ed66288ff80a6964" providerId="Windows Live" clId="Web-{548D423F-52EE-4947-B3D1-DF9BEAA22919}" dt="2025-10-10T21:28:12.032" v="630"/>
          <ac:spMkLst>
            <pc:docMk/>
            <pc:sldMk cId="1061437399" sldId="257"/>
            <ac:spMk id="22" creationId="{42A4FC2C-047E-45A5-965D-8E1E3BF09BC6}"/>
          </ac:spMkLst>
        </pc:spChg>
        <pc:spChg chg="add del">
          <ac:chgData name="andro zazunishvili" userId="ed66288ff80a6964" providerId="Windows Live" clId="Web-{548D423F-52EE-4947-B3D1-DF9BEAA22919}" dt="2025-10-10T21:28:12.016" v="629"/>
          <ac:spMkLst>
            <pc:docMk/>
            <pc:sldMk cId="1061437399" sldId="257"/>
            <ac:spMk id="27" creationId="{AB8C311F-7253-4AED-9701-7FC0708C41C7}"/>
          </ac:spMkLst>
        </pc:spChg>
        <pc:spChg chg="add del">
          <ac:chgData name="andro zazunishvili" userId="ed66288ff80a6964" providerId="Windows Live" clId="Web-{548D423F-52EE-4947-B3D1-DF9BEAA22919}" dt="2025-10-10T21:28:12.016" v="629"/>
          <ac:spMkLst>
            <pc:docMk/>
            <pc:sldMk cId="1061437399" sldId="257"/>
            <ac:spMk id="29" creationId="{E2384209-CB15-4CDF-9D31-C44FD9A3F20D}"/>
          </ac:spMkLst>
        </pc:spChg>
        <pc:spChg chg="add del">
          <ac:chgData name="andro zazunishvili" userId="ed66288ff80a6964" providerId="Windows Live" clId="Web-{548D423F-52EE-4947-B3D1-DF9BEAA22919}" dt="2025-10-10T21:28:12.016" v="629"/>
          <ac:spMkLst>
            <pc:docMk/>
            <pc:sldMk cId="1061437399" sldId="257"/>
            <ac:spMk id="31" creationId="{2633B3B5-CC90-43F0-8714-D31D1F3F0209}"/>
          </ac:spMkLst>
        </pc:spChg>
        <pc:spChg chg="add del">
          <ac:chgData name="andro zazunishvili" userId="ed66288ff80a6964" providerId="Windows Live" clId="Web-{548D423F-52EE-4947-B3D1-DF9BEAA22919}" dt="2025-10-10T21:28:12.016" v="629"/>
          <ac:spMkLst>
            <pc:docMk/>
            <pc:sldMk cId="1061437399" sldId="257"/>
            <ac:spMk id="33" creationId="{A8D57A06-A426-446D-B02C-A2DC6B62E45E}"/>
          </ac:spMkLst>
        </pc:spChg>
        <pc:spChg chg="add del">
          <ac:chgData name="andro zazunishvili" userId="ed66288ff80a6964" providerId="Windows Live" clId="Web-{548D423F-52EE-4947-B3D1-DF9BEAA22919}" dt="2025-10-10T21:31:38.904" v="652"/>
          <ac:spMkLst>
            <pc:docMk/>
            <pc:sldMk cId="1061437399" sldId="257"/>
            <ac:spMk id="35" creationId="{8181FC64-B306-4821-98E2-780662EFC486}"/>
          </ac:spMkLst>
        </pc:spChg>
        <pc:spChg chg="add del">
          <ac:chgData name="andro zazunishvili" userId="ed66288ff80a6964" providerId="Windows Live" clId="Web-{548D423F-52EE-4947-B3D1-DF9BEAA22919}" dt="2025-10-10T21:31:38.904" v="652"/>
          <ac:spMkLst>
            <pc:docMk/>
            <pc:sldMk cId="1061437399" sldId="257"/>
            <ac:spMk id="36" creationId="{5871FC61-DD4E-47D4-81FD-8A7E7D12B371}"/>
          </ac:spMkLst>
        </pc:spChg>
        <pc:spChg chg="add del">
          <ac:chgData name="andro zazunishvili" userId="ed66288ff80a6964" providerId="Windows Live" clId="Web-{548D423F-52EE-4947-B3D1-DF9BEAA22919}" dt="2025-10-10T21:31:38.904" v="652"/>
          <ac:spMkLst>
            <pc:docMk/>
            <pc:sldMk cId="1061437399" sldId="257"/>
            <ac:spMk id="37" creationId="{F9EC3F91-A75C-4F74-867E-E4C28C13546B}"/>
          </ac:spMkLst>
        </pc:spChg>
        <pc:spChg chg="add del">
          <ac:chgData name="andro zazunishvili" userId="ed66288ff80a6964" providerId="Windows Live" clId="Web-{548D423F-52EE-4947-B3D1-DF9BEAA22919}" dt="2025-10-10T21:31:38.904" v="652"/>
          <ac:spMkLst>
            <pc:docMk/>
            <pc:sldMk cId="1061437399" sldId="257"/>
            <ac:spMk id="38" creationId="{829A1E2C-5AC8-40FC-99E9-832069D39792}"/>
          </ac:spMkLst>
        </pc:spChg>
        <pc:spChg chg="add">
          <ac:chgData name="andro zazunishvili" userId="ed66288ff80a6964" providerId="Windows Live" clId="Web-{548D423F-52EE-4947-B3D1-DF9BEAA22919}" dt="2025-10-10T21:31:38.904" v="652"/>
          <ac:spMkLst>
            <pc:docMk/>
            <pc:sldMk cId="1061437399" sldId="257"/>
            <ac:spMk id="43" creationId="{21A75659-5A6F-4F77-9679-678A00B9D8DC}"/>
          </ac:spMkLst>
        </pc:spChg>
        <pc:spChg chg="add">
          <ac:chgData name="andro zazunishvili" userId="ed66288ff80a6964" providerId="Windows Live" clId="Web-{548D423F-52EE-4947-B3D1-DF9BEAA22919}" dt="2025-10-10T21:31:38.904" v="652"/>
          <ac:spMkLst>
            <pc:docMk/>
            <pc:sldMk cId="1061437399" sldId="257"/>
            <ac:spMk id="45" creationId="{E30A3A45-140E-431E-AED0-07EF836310B3}"/>
          </ac:spMkLst>
        </pc:spChg>
        <pc:spChg chg="add del">
          <ac:chgData name="andro zazunishvili" userId="ed66288ff80a6964" providerId="Windows Live" clId="Web-{548D423F-52EE-4947-B3D1-DF9BEAA22919}" dt="2025-10-10T21:33:30.470" v="681"/>
          <ac:spMkLst>
            <pc:docMk/>
            <pc:sldMk cId="1061437399" sldId="257"/>
            <ac:spMk id="47" creationId="{55D4142C-5077-457F-A6AD-3FECFDB39685}"/>
          </ac:spMkLst>
        </pc:spChg>
        <pc:spChg chg="add del">
          <ac:chgData name="andro zazunishvili" userId="ed66288ff80a6964" providerId="Windows Live" clId="Web-{548D423F-52EE-4947-B3D1-DF9BEAA22919}" dt="2025-10-10T21:33:46.345" v="682"/>
          <ac:spMkLst>
            <pc:docMk/>
            <pc:sldMk cId="1061437399" sldId="257"/>
            <ac:spMk id="49" creationId="{7A5F0580-5EE9-419F-96EE-B6529EF6E7D0}"/>
          </ac:spMkLst>
        </pc:spChg>
        <pc:picChg chg="add del mod ord">
          <ac:chgData name="andro zazunishvili" userId="ed66288ff80a6964" providerId="Windows Live" clId="Web-{548D423F-52EE-4947-B3D1-DF9BEAA22919}" dt="2025-10-10T18:16:17.497" v="66"/>
          <ac:picMkLst>
            <pc:docMk/>
            <pc:sldMk cId="1061437399" sldId="257"/>
            <ac:picMk id="5" creationId="{2459B129-FFD6-1BE4-4ED3-71EEF32DCB06}"/>
          </ac:picMkLst>
        </pc:picChg>
        <pc:picChg chg="add mod">
          <ac:chgData name="andro zazunishvili" userId="ed66288ff80a6964" providerId="Windows Live" clId="Web-{548D423F-52EE-4947-B3D1-DF9BEAA22919}" dt="2025-10-10T21:31:38.904" v="652"/>
          <ac:picMkLst>
            <pc:docMk/>
            <pc:sldMk cId="1061437399" sldId="257"/>
            <ac:picMk id="6" creationId="{C58763E5-2F55-48AC-A2C1-D5E65DFC3BE3}"/>
          </ac:picMkLst>
        </pc:picChg>
      </pc:sldChg>
      <pc:sldChg chg="addSp delSp modSp new mod setBg">
        <pc:chgData name="andro zazunishvili" userId="ed66288ff80a6964" providerId="Windows Live" clId="Web-{548D423F-52EE-4947-B3D1-DF9BEAA22919}" dt="2025-10-10T21:58:21.601" v="854" actId="20577"/>
        <pc:sldMkLst>
          <pc:docMk/>
          <pc:sldMk cId="1095207670" sldId="258"/>
        </pc:sldMkLst>
        <pc:spChg chg="del mod">
          <ac:chgData name="andro zazunishvili" userId="ed66288ff80a6964" providerId="Windows Live" clId="Web-{548D423F-52EE-4947-B3D1-DF9BEAA22919}" dt="2025-10-10T18:27:58.128" v="193"/>
          <ac:spMkLst>
            <pc:docMk/>
            <pc:sldMk cId="1095207670" sldId="258"/>
            <ac:spMk id="2" creationId="{6995107D-09DB-9272-C516-E603E1A75990}"/>
          </ac:spMkLst>
        </pc:spChg>
        <pc:spChg chg="mod ord">
          <ac:chgData name="andro zazunishvili" userId="ed66288ff80a6964" providerId="Windows Live" clId="Web-{548D423F-52EE-4947-B3D1-DF9BEAA22919}" dt="2025-10-10T21:58:21.601" v="854" actId="20577"/>
          <ac:spMkLst>
            <pc:docMk/>
            <pc:sldMk cId="1095207670" sldId="258"/>
            <ac:spMk id="3" creationId="{66542D20-BCD5-B5F9-A378-0A3C9E6DB846}"/>
          </ac:spMkLst>
        </pc:spChg>
        <pc:spChg chg="add del">
          <ac:chgData name="andro zazunishvili" userId="ed66288ff80a6964" providerId="Windows Live" clId="Web-{548D423F-52EE-4947-B3D1-DF9BEAA22919}" dt="2025-10-10T21:27:36.219" v="620"/>
          <ac:spMkLst>
            <pc:docMk/>
            <pc:sldMk cId="1095207670" sldId="258"/>
            <ac:spMk id="8" creationId="{2B97F24A-32CE-4C1C-A50D-3016B394DCFB}"/>
          </ac:spMkLst>
        </pc:spChg>
        <pc:spChg chg="add del">
          <ac:chgData name="andro zazunishvili" userId="ed66288ff80a6964" providerId="Windows Live" clId="Web-{548D423F-52EE-4947-B3D1-DF9BEAA22919}" dt="2025-10-10T21:27:36.219" v="620"/>
          <ac:spMkLst>
            <pc:docMk/>
            <pc:sldMk cId="1095207670" sldId="258"/>
            <ac:spMk id="10" creationId="{CD8B4F24-440B-49E9-B85D-733523DC064B}"/>
          </ac:spMkLst>
        </pc:spChg>
        <pc:spChg chg="add del">
          <ac:chgData name="andro zazunishvili" userId="ed66288ff80a6964" providerId="Windows Live" clId="Web-{548D423F-52EE-4947-B3D1-DF9BEAA22919}" dt="2025-10-10T21:27:48.516" v="622"/>
          <ac:spMkLst>
            <pc:docMk/>
            <pc:sldMk cId="1095207670" sldId="258"/>
            <ac:spMk id="12" creationId="{04812C46-200A-4DEB-A05E-3ED6C68C2387}"/>
          </ac:spMkLst>
        </pc:spChg>
        <pc:spChg chg="add del">
          <ac:chgData name="andro zazunishvili" userId="ed66288ff80a6964" providerId="Windows Live" clId="Web-{548D423F-52EE-4947-B3D1-DF9BEAA22919}" dt="2025-10-10T21:27:48.516" v="622"/>
          <ac:spMkLst>
            <pc:docMk/>
            <pc:sldMk cId="1095207670" sldId="258"/>
            <ac:spMk id="13" creationId="{D1EA859B-E555-4109-94F3-6700E046E008}"/>
          </ac:spMkLst>
        </pc:spChg>
        <pc:spChg chg="add del">
          <ac:chgData name="andro zazunishvili" userId="ed66288ff80a6964" providerId="Windows Live" clId="Web-{548D423F-52EE-4947-B3D1-DF9BEAA22919}" dt="2025-10-10T21:27:53.016" v="624"/>
          <ac:spMkLst>
            <pc:docMk/>
            <pc:sldMk cId="1095207670" sldId="258"/>
            <ac:spMk id="15" creationId="{04812C46-200A-4DEB-A05E-3ED6C68C2387}"/>
          </ac:spMkLst>
        </pc:spChg>
        <pc:spChg chg="add del">
          <ac:chgData name="andro zazunishvili" userId="ed66288ff80a6964" providerId="Windows Live" clId="Web-{548D423F-52EE-4947-B3D1-DF9BEAA22919}" dt="2025-10-10T21:27:53.016" v="624"/>
          <ac:spMkLst>
            <pc:docMk/>
            <pc:sldMk cId="1095207670" sldId="258"/>
            <ac:spMk id="16" creationId="{D1EA859B-E555-4109-94F3-6700E046E008}"/>
          </ac:spMkLst>
        </pc:spChg>
        <pc:spChg chg="add del">
          <ac:chgData name="andro zazunishvili" userId="ed66288ff80a6964" providerId="Windows Live" clId="Web-{548D423F-52EE-4947-B3D1-DF9BEAA22919}" dt="2025-10-10T21:27:55.844" v="626"/>
          <ac:spMkLst>
            <pc:docMk/>
            <pc:sldMk cId="1095207670" sldId="258"/>
            <ac:spMk id="18" creationId="{D009D6D5-DAC2-4A8B-A17A-E206B9012D09}"/>
          </ac:spMkLst>
        </pc:spChg>
        <pc:spChg chg="add">
          <ac:chgData name="andro zazunishvili" userId="ed66288ff80a6964" providerId="Windows Live" clId="Web-{548D423F-52EE-4947-B3D1-DF9BEAA22919}" dt="2025-10-10T21:27:55.844" v="627"/>
          <ac:spMkLst>
            <pc:docMk/>
            <pc:sldMk cId="1095207670" sldId="258"/>
            <ac:spMk id="20" creationId="{04812C46-200A-4DEB-A05E-3ED6C68C2387}"/>
          </ac:spMkLst>
        </pc:spChg>
        <pc:spChg chg="add">
          <ac:chgData name="andro zazunishvili" userId="ed66288ff80a6964" providerId="Windows Live" clId="Web-{548D423F-52EE-4947-B3D1-DF9BEAA22919}" dt="2025-10-10T21:27:55.844" v="627"/>
          <ac:spMkLst>
            <pc:docMk/>
            <pc:sldMk cId="1095207670" sldId="258"/>
            <ac:spMk id="21" creationId="{D1EA859B-E555-4109-94F3-6700E046E008}"/>
          </ac:spMkLst>
        </pc:spChg>
        <pc:picChg chg="add mod">
          <ac:chgData name="andro zazunishvili" userId="ed66288ff80a6964" providerId="Windows Live" clId="Web-{548D423F-52EE-4947-B3D1-DF9BEAA22919}" dt="2025-10-10T21:27:55.844" v="627"/>
          <ac:picMkLst>
            <pc:docMk/>
            <pc:sldMk cId="1095207670" sldId="258"/>
            <ac:picMk id="2" creationId="{D503ECC5-FE21-0088-2170-557284A6B0D8}"/>
          </ac:picMkLst>
        </pc:picChg>
      </pc:sldChg>
      <pc:sldChg chg="addSp delSp modSp new mod setBg">
        <pc:chgData name="andro zazunishvili" userId="ed66288ff80a6964" providerId="Windows Live" clId="Web-{548D423F-52EE-4947-B3D1-DF9BEAA22919}" dt="2025-10-10T21:41:03.714" v="743" actId="14100"/>
        <pc:sldMkLst>
          <pc:docMk/>
          <pc:sldMk cId="1081585428" sldId="259"/>
        </pc:sldMkLst>
        <pc:spChg chg="del mod">
          <ac:chgData name="andro zazunishvili" userId="ed66288ff80a6964" providerId="Windows Live" clId="Web-{548D423F-52EE-4947-B3D1-DF9BEAA22919}" dt="2025-10-10T18:30:49.585" v="218"/>
          <ac:spMkLst>
            <pc:docMk/>
            <pc:sldMk cId="1081585428" sldId="259"/>
            <ac:spMk id="2" creationId="{63253F84-8ADF-93E7-5759-4724AF55BFB8}"/>
          </ac:spMkLst>
        </pc:spChg>
        <pc:spChg chg="mod ord">
          <ac:chgData name="andro zazunishvili" userId="ed66288ff80a6964" providerId="Windows Live" clId="Web-{548D423F-52EE-4947-B3D1-DF9BEAA22919}" dt="2025-10-10T21:40:45.855" v="740" actId="20577"/>
          <ac:spMkLst>
            <pc:docMk/>
            <pc:sldMk cId="1081585428" sldId="259"/>
            <ac:spMk id="3" creationId="{4866E15D-A188-1E83-2C6E-5094A2AF0F3B}"/>
          </ac:spMkLst>
        </pc:spChg>
        <pc:spChg chg="add del">
          <ac:chgData name="andro zazunishvili" userId="ed66288ff80a6964" providerId="Windows Live" clId="Web-{548D423F-52EE-4947-B3D1-DF9BEAA22919}" dt="2025-10-10T21:36:43.974" v="704"/>
          <ac:spMkLst>
            <pc:docMk/>
            <pc:sldMk cId="1081585428" sldId="259"/>
            <ac:spMk id="8" creationId="{D009D6D5-DAC2-4A8B-A17A-E206B9012D09}"/>
          </ac:spMkLst>
        </pc:spChg>
        <pc:spChg chg="add del">
          <ac:chgData name="andro zazunishvili" userId="ed66288ff80a6964" providerId="Windows Live" clId="Web-{548D423F-52EE-4947-B3D1-DF9BEAA22919}" dt="2025-10-10T21:36:47.646" v="706"/>
          <ac:spMkLst>
            <pc:docMk/>
            <pc:sldMk cId="1081585428" sldId="259"/>
            <ac:spMk id="10" creationId="{3F0B8CEB-8279-4E5E-A0CE-1FC9F71736F2}"/>
          </ac:spMkLst>
        </pc:spChg>
        <pc:spChg chg="add del">
          <ac:chgData name="andro zazunishvili" userId="ed66288ff80a6964" providerId="Windows Live" clId="Web-{548D423F-52EE-4947-B3D1-DF9BEAA22919}" dt="2025-10-10T21:36:47.646" v="706"/>
          <ac:spMkLst>
            <pc:docMk/>
            <pc:sldMk cId="1081585428" sldId="259"/>
            <ac:spMk id="11" creationId="{23E547B5-89CF-4EC0-96DE-25771AED0799}"/>
          </ac:spMkLst>
        </pc:spChg>
        <pc:spChg chg="add del">
          <ac:chgData name="andro zazunishvili" userId="ed66288ff80a6964" providerId="Windows Live" clId="Web-{548D423F-52EE-4947-B3D1-DF9BEAA22919}" dt="2025-10-10T21:36:53.802" v="710"/>
          <ac:spMkLst>
            <pc:docMk/>
            <pc:sldMk cId="1081585428" sldId="259"/>
            <ac:spMk id="12" creationId="{55D4142C-5077-457F-A6AD-3FECFDB39685}"/>
          </ac:spMkLst>
        </pc:spChg>
        <pc:spChg chg="add del">
          <ac:chgData name="andro zazunishvili" userId="ed66288ff80a6964" providerId="Windows Live" clId="Web-{548D423F-52EE-4947-B3D1-DF9BEAA22919}" dt="2025-10-10T21:36:50.318" v="708"/>
          <ac:spMkLst>
            <pc:docMk/>
            <pc:sldMk cId="1081585428" sldId="259"/>
            <ac:spMk id="13" creationId="{C0763A76-9F1C-4FC5-82B7-DD475DA461B2}"/>
          </ac:spMkLst>
        </pc:spChg>
        <pc:spChg chg="add del">
          <ac:chgData name="andro zazunishvili" userId="ed66288ff80a6964" providerId="Windows Live" clId="Web-{548D423F-52EE-4947-B3D1-DF9BEAA22919}" dt="2025-10-10T21:36:50.318" v="708"/>
          <ac:spMkLst>
            <pc:docMk/>
            <pc:sldMk cId="1081585428" sldId="259"/>
            <ac:spMk id="14" creationId="{E81BF4F6-F2CF-4984-9D14-D6966D92F99F}"/>
          </ac:spMkLst>
        </pc:spChg>
        <pc:spChg chg="add del">
          <ac:chgData name="andro zazunishvili" userId="ed66288ff80a6964" providerId="Windows Live" clId="Web-{548D423F-52EE-4947-B3D1-DF9BEAA22919}" dt="2025-10-10T21:36:53.802" v="710"/>
          <ac:spMkLst>
            <pc:docMk/>
            <pc:sldMk cId="1081585428" sldId="259"/>
            <ac:spMk id="16" creationId="{21A75659-5A6F-4F77-9679-678A00B9D8DC}"/>
          </ac:spMkLst>
        </pc:spChg>
        <pc:spChg chg="add del">
          <ac:chgData name="andro zazunishvili" userId="ed66288ff80a6964" providerId="Windows Live" clId="Web-{548D423F-52EE-4947-B3D1-DF9BEAA22919}" dt="2025-10-10T21:36:53.802" v="710"/>
          <ac:spMkLst>
            <pc:docMk/>
            <pc:sldMk cId="1081585428" sldId="259"/>
            <ac:spMk id="17" creationId="{E30A3A45-140E-431E-AED0-07EF836310B3}"/>
          </ac:spMkLst>
        </pc:spChg>
        <pc:spChg chg="add del">
          <ac:chgData name="andro zazunishvili" userId="ed66288ff80a6964" providerId="Windows Live" clId="Web-{548D423F-52EE-4947-B3D1-DF9BEAA22919}" dt="2025-10-10T21:36:53.802" v="710"/>
          <ac:spMkLst>
            <pc:docMk/>
            <pc:sldMk cId="1081585428" sldId="259"/>
            <ac:spMk id="18" creationId="{7A5F0580-5EE9-419F-96EE-B6529EF6E7D0}"/>
          </ac:spMkLst>
        </pc:spChg>
        <pc:spChg chg="add del">
          <ac:chgData name="andro zazunishvili" userId="ed66288ff80a6964" providerId="Windows Live" clId="Web-{548D423F-52EE-4947-B3D1-DF9BEAA22919}" dt="2025-10-10T21:36:56.474" v="712"/>
          <ac:spMkLst>
            <pc:docMk/>
            <pc:sldMk cId="1081585428" sldId="259"/>
            <ac:spMk id="20" creationId="{23E547B5-89CF-4EC0-96DE-25771AED0799}"/>
          </ac:spMkLst>
        </pc:spChg>
        <pc:spChg chg="add del">
          <ac:chgData name="andro zazunishvili" userId="ed66288ff80a6964" providerId="Windows Live" clId="Web-{548D423F-52EE-4947-B3D1-DF9BEAA22919}" dt="2025-10-10T21:36:56.474" v="712"/>
          <ac:spMkLst>
            <pc:docMk/>
            <pc:sldMk cId="1081585428" sldId="259"/>
            <ac:spMk id="21" creationId="{3F0B8CEB-8279-4E5E-A0CE-1FC9F71736F2}"/>
          </ac:spMkLst>
        </pc:spChg>
        <pc:spChg chg="add del">
          <ac:chgData name="andro zazunishvili" userId="ed66288ff80a6964" providerId="Windows Live" clId="Web-{548D423F-52EE-4947-B3D1-DF9BEAA22919}" dt="2025-10-10T21:36:59.271" v="714"/>
          <ac:spMkLst>
            <pc:docMk/>
            <pc:sldMk cId="1081585428" sldId="259"/>
            <ac:spMk id="23" creationId="{D009D6D5-DAC2-4A8B-A17A-E206B9012D09}"/>
          </ac:spMkLst>
        </pc:spChg>
        <pc:spChg chg="add del">
          <ac:chgData name="andro zazunishvili" userId="ed66288ff80a6964" providerId="Windows Live" clId="Web-{548D423F-52EE-4947-B3D1-DF9BEAA22919}" dt="2025-10-10T21:37:05.506" v="716"/>
          <ac:spMkLst>
            <pc:docMk/>
            <pc:sldMk cId="1081585428" sldId="259"/>
            <ac:spMk id="25" creationId="{23E547B5-89CF-4EC0-96DE-25771AED0799}"/>
          </ac:spMkLst>
        </pc:spChg>
        <pc:spChg chg="add del">
          <ac:chgData name="andro zazunishvili" userId="ed66288ff80a6964" providerId="Windows Live" clId="Web-{548D423F-52EE-4947-B3D1-DF9BEAA22919}" dt="2025-10-10T21:37:05.506" v="716"/>
          <ac:spMkLst>
            <pc:docMk/>
            <pc:sldMk cId="1081585428" sldId="259"/>
            <ac:spMk id="26" creationId="{3F0B8CEB-8279-4E5E-A0CE-1FC9F71736F2}"/>
          </ac:spMkLst>
        </pc:spChg>
        <pc:spChg chg="add">
          <ac:chgData name="andro zazunishvili" userId="ed66288ff80a6964" providerId="Windows Live" clId="Web-{548D423F-52EE-4947-B3D1-DF9BEAA22919}" dt="2025-10-10T21:37:05.506" v="717"/>
          <ac:spMkLst>
            <pc:docMk/>
            <pc:sldMk cId="1081585428" sldId="259"/>
            <ac:spMk id="28" creationId="{D009D6D5-DAC2-4A8B-A17A-E206B9012D09}"/>
          </ac:spMkLst>
        </pc:spChg>
        <pc:picChg chg="add mod">
          <ac:chgData name="andro zazunishvili" userId="ed66288ff80a6964" providerId="Windows Live" clId="Web-{548D423F-52EE-4947-B3D1-DF9BEAA22919}" dt="2025-10-10T21:41:03.714" v="743" actId="14100"/>
          <ac:picMkLst>
            <pc:docMk/>
            <pc:sldMk cId="1081585428" sldId="259"/>
            <ac:picMk id="2" creationId="{F954BA60-09D4-5DAE-383C-1FA8E4C57C11}"/>
          </ac:picMkLst>
        </pc:picChg>
      </pc:sldChg>
      <pc:sldChg chg="addSp delSp modSp new mod setBg">
        <pc:chgData name="andro zazunishvili" userId="ed66288ff80a6964" providerId="Windows Live" clId="Web-{548D423F-52EE-4947-B3D1-DF9BEAA22919}" dt="2025-10-10T21:47:17.196" v="772" actId="14100"/>
        <pc:sldMkLst>
          <pc:docMk/>
          <pc:sldMk cId="1314843586" sldId="260"/>
        </pc:sldMkLst>
        <pc:spChg chg="del mod">
          <ac:chgData name="andro zazunishvili" userId="ed66288ff80a6964" providerId="Windows Live" clId="Web-{548D423F-52EE-4947-B3D1-DF9BEAA22919}" dt="2025-10-10T18:36:26.121" v="299"/>
          <ac:spMkLst>
            <pc:docMk/>
            <pc:sldMk cId="1314843586" sldId="260"/>
            <ac:spMk id="2" creationId="{6A2A1B61-2195-96D0-79E1-9F2F9C4E80DF}"/>
          </ac:spMkLst>
        </pc:spChg>
        <pc:spChg chg="mod ord">
          <ac:chgData name="andro zazunishvili" userId="ed66288ff80a6964" providerId="Windows Live" clId="Web-{548D423F-52EE-4947-B3D1-DF9BEAA22919}" dt="2025-10-10T21:47:17.196" v="772" actId="14100"/>
          <ac:spMkLst>
            <pc:docMk/>
            <pc:sldMk cId="1314843586" sldId="260"/>
            <ac:spMk id="3" creationId="{33ED1EC8-260A-B545-5280-3EF23C27F4AC}"/>
          </ac:spMkLst>
        </pc:spChg>
        <pc:spChg chg="add del">
          <ac:chgData name="andro zazunishvili" userId="ed66288ff80a6964" providerId="Windows Live" clId="Web-{548D423F-52EE-4947-B3D1-DF9BEAA22919}" dt="2025-10-10T21:44:50.391" v="746"/>
          <ac:spMkLst>
            <pc:docMk/>
            <pc:sldMk cId="1314843586" sldId="260"/>
            <ac:spMk id="8" creationId="{56688E73-49B9-4052-A836-D248C825D70D}"/>
          </ac:spMkLst>
        </pc:spChg>
        <pc:spChg chg="add del">
          <ac:chgData name="andro zazunishvili" userId="ed66288ff80a6964" providerId="Windows Live" clId="Web-{548D423F-52EE-4947-B3D1-DF9BEAA22919}" dt="2025-10-10T21:44:50.391" v="746"/>
          <ac:spMkLst>
            <pc:docMk/>
            <pc:sldMk cId="1314843586" sldId="260"/>
            <ac:spMk id="10" creationId="{5B6AEE0C-07FE-4154-BC7C-2F20530BC556}"/>
          </ac:spMkLst>
        </pc:spChg>
        <pc:spChg chg="add del">
          <ac:chgData name="andro zazunishvili" userId="ed66288ff80a6964" providerId="Windows Live" clId="Web-{548D423F-52EE-4947-B3D1-DF9BEAA22919}" dt="2025-10-10T21:44:57.860" v="748"/>
          <ac:spMkLst>
            <pc:docMk/>
            <pc:sldMk cId="1314843586" sldId="260"/>
            <ac:spMk id="12" creationId="{362810D9-2C5A-477D-949C-C191895477F3}"/>
          </ac:spMkLst>
        </pc:spChg>
        <pc:spChg chg="add del">
          <ac:chgData name="andro zazunishvili" userId="ed66288ff80a6964" providerId="Windows Live" clId="Web-{548D423F-52EE-4947-B3D1-DF9BEAA22919}" dt="2025-10-10T21:44:57.860" v="748"/>
          <ac:spMkLst>
            <pc:docMk/>
            <pc:sldMk cId="1314843586" sldId="260"/>
            <ac:spMk id="13" creationId="{081E4A58-353D-44AE-B2FC-2A74E2E400F7}"/>
          </ac:spMkLst>
        </pc:spChg>
        <pc:spChg chg="add">
          <ac:chgData name="andro zazunishvili" userId="ed66288ff80a6964" providerId="Windows Live" clId="Web-{548D423F-52EE-4947-B3D1-DF9BEAA22919}" dt="2025-10-10T21:44:57.906" v="749"/>
          <ac:spMkLst>
            <pc:docMk/>
            <pc:sldMk cId="1314843586" sldId="260"/>
            <ac:spMk id="15" creationId="{56688E73-49B9-4052-A836-D248C825D70D}"/>
          </ac:spMkLst>
        </pc:spChg>
        <pc:spChg chg="add">
          <ac:chgData name="andro zazunishvili" userId="ed66288ff80a6964" providerId="Windows Live" clId="Web-{548D423F-52EE-4947-B3D1-DF9BEAA22919}" dt="2025-10-10T21:44:57.906" v="749"/>
          <ac:spMkLst>
            <pc:docMk/>
            <pc:sldMk cId="1314843586" sldId="260"/>
            <ac:spMk id="16" creationId="{5B6AEE0C-07FE-4154-BC7C-2F20530BC556}"/>
          </ac:spMkLst>
        </pc:spChg>
        <pc:picChg chg="add mod">
          <ac:chgData name="andro zazunishvili" userId="ed66288ff80a6964" providerId="Windows Live" clId="Web-{548D423F-52EE-4947-B3D1-DF9BEAA22919}" dt="2025-10-10T21:47:02.602" v="768" actId="14100"/>
          <ac:picMkLst>
            <pc:docMk/>
            <pc:sldMk cId="1314843586" sldId="260"/>
            <ac:picMk id="2" creationId="{EC1B4A43-436F-F969-3E36-79FEC095B043}"/>
          </ac:picMkLst>
        </pc:picChg>
      </pc:sldChg>
      <pc:sldChg chg="addSp delSp modSp new mod setBg">
        <pc:chgData name="andro zazunishvili" userId="ed66288ff80a6964" providerId="Windows Live" clId="Web-{548D423F-52EE-4947-B3D1-DF9BEAA22919}" dt="2025-10-10T21:51:24.892" v="795" actId="14100"/>
        <pc:sldMkLst>
          <pc:docMk/>
          <pc:sldMk cId="1551668082" sldId="261"/>
        </pc:sldMkLst>
        <pc:spChg chg="del mod">
          <ac:chgData name="andro zazunishvili" userId="ed66288ff80a6964" providerId="Windows Live" clId="Web-{548D423F-52EE-4947-B3D1-DF9BEAA22919}" dt="2025-10-10T18:46:03.852" v="352"/>
          <ac:spMkLst>
            <pc:docMk/>
            <pc:sldMk cId="1551668082" sldId="261"/>
            <ac:spMk id="2" creationId="{77D710C0-5043-84EF-3C0F-4B5B41ED6ED4}"/>
          </ac:spMkLst>
        </pc:spChg>
        <pc:spChg chg="mod ord">
          <ac:chgData name="andro zazunishvili" userId="ed66288ff80a6964" providerId="Windows Live" clId="Web-{548D423F-52EE-4947-B3D1-DF9BEAA22919}" dt="2025-10-10T21:51:17.205" v="794" actId="1076"/>
          <ac:spMkLst>
            <pc:docMk/>
            <pc:sldMk cId="1551668082" sldId="261"/>
            <ac:spMk id="3" creationId="{8AAA5F83-E956-0CF8-C14A-620683D0398C}"/>
          </ac:spMkLst>
        </pc:spChg>
        <pc:spChg chg="add del">
          <ac:chgData name="andro zazunishvili" userId="ed66288ff80a6964" providerId="Windows Live" clId="Web-{548D423F-52EE-4947-B3D1-DF9BEAA22919}" dt="2025-10-10T21:49:05.841" v="775"/>
          <ac:spMkLst>
            <pc:docMk/>
            <pc:sldMk cId="1551668082" sldId="261"/>
            <ac:spMk id="8" creationId="{5A0118C5-4F8D-4CF4-BADD-53FEACC6C42A}"/>
          </ac:spMkLst>
        </pc:spChg>
        <pc:spChg chg="add del">
          <ac:chgData name="andro zazunishvili" userId="ed66288ff80a6964" providerId="Windows Live" clId="Web-{548D423F-52EE-4947-B3D1-DF9BEAA22919}" dt="2025-10-10T21:49:05.841" v="775"/>
          <ac:spMkLst>
            <pc:docMk/>
            <pc:sldMk cId="1551668082" sldId="261"/>
            <ac:spMk id="14" creationId="{CAEBFCD5-5356-4326-8D39-8235A46CD7B2}"/>
          </ac:spMkLst>
        </pc:spChg>
        <pc:spChg chg="add del">
          <ac:chgData name="andro zazunishvili" userId="ed66288ff80a6964" providerId="Windows Live" clId="Web-{548D423F-52EE-4947-B3D1-DF9BEAA22919}" dt="2025-10-10T21:49:08.560" v="777"/>
          <ac:spMkLst>
            <pc:docMk/>
            <pc:sldMk cId="1551668082" sldId="261"/>
            <ac:spMk id="46" creationId="{56688E73-49B9-4052-A836-D248C825D70D}"/>
          </ac:spMkLst>
        </pc:spChg>
        <pc:spChg chg="add del">
          <ac:chgData name="andro zazunishvili" userId="ed66288ff80a6964" providerId="Windows Live" clId="Web-{548D423F-52EE-4947-B3D1-DF9BEAA22919}" dt="2025-10-10T21:49:08.560" v="777"/>
          <ac:spMkLst>
            <pc:docMk/>
            <pc:sldMk cId="1551668082" sldId="261"/>
            <ac:spMk id="47" creationId="{5B6AEE0C-07FE-4154-BC7C-2F20530BC556}"/>
          </ac:spMkLst>
        </pc:spChg>
        <pc:spChg chg="add">
          <ac:chgData name="andro zazunishvili" userId="ed66288ff80a6964" providerId="Windows Live" clId="Web-{548D423F-52EE-4947-B3D1-DF9BEAA22919}" dt="2025-10-10T21:49:08.591" v="778"/>
          <ac:spMkLst>
            <pc:docMk/>
            <pc:sldMk cId="1551668082" sldId="261"/>
            <ac:spMk id="49" creationId="{637B2035-1FCB-439A-B421-095E136C7E07}"/>
          </ac:spMkLst>
        </pc:spChg>
        <pc:spChg chg="add">
          <ac:chgData name="andro zazunishvili" userId="ed66288ff80a6964" providerId="Windows Live" clId="Web-{548D423F-52EE-4947-B3D1-DF9BEAA22919}" dt="2025-10-10T21:49:08.591" v="778"/>
          <ac:spMkLst>
            <pc:docMk/>
            <pc:sldMk cId="1551668082" sldId="261"/>
            <ac:spMk id="50" creationId="{676D6CDF-C512-4739-B158-55EE955EFA39}"/>
          </ac:spMkLst>
        </pc:spChg>
        <pc:grpChg chg="add del">
          <ac:chgData name="andro zazunishvili" userId="ed66288ff80a6964" providerId="Windows Live" clId="Web-{548D423F-52EE-4947-B3D1-DF9BEAA22919}" dt="2025-10-10T21:49:05.841" v="775"/>
          <ac:grpSpMkLst>
            <pc:docMk/>
            <pc:sldMk cId="1551668082" sldId="261"/>
            <ac:grpSpMk id="10" creationId="{134CC3FF-7AA4-46F4-8B24-2F9383D86DBD}"/>
          </ac:grpSpMkLst>
        </pc:grpChg>
        <pc:grpChg chg="add del">
          <ac:chgData name="andro zazunishvili" userId="ed66288ff80a6964" providerId="Windows Live" clId="Web-{548D423F-52EE-4947-B3D1-DF9BEAA22919}" dt="2025-10-10T21:49:05.841" v="775"/>
          <ac:grpSpMkLst>
            <pc:docMk/>
            <pc:sldMk cId="1551668082" sldId="261"/>
            <ac:grpSpMk id="16" creationId="{5F2AA49C-5AC0-41C7-BFAF-74B8D8293C8F}"/>
          </ac:grpSpMkLst>
        </pc:grpChg>
        <pc:grpChg chg="add del">
          <ac:chgData name="andro zazunishvili" userId="ed66288ff80a6964" providerId="Windows Live" clId="Web-{548D423F-52EE-4947-B3D1-DF9BEAA22919}" dt="2025-10-10T21:49:05.841" v="775"/>
          <ac:grpSpMkLst>
            <pc:docMk/>
            <pc:sldMk cId="1551668082" sldId="261"/>
            <ac:grpSpMk id="31" creationId="{BB32367D-C4F2-49D5-A586-298C7CA821B0}"/>
          </ac:grpSpMkLst>
        </pc:grpChg>
        <pc:picChg chg="add mod">
          <ac:chgData name="andro zazunishvili" userId="ed66288ff80a6964" providerId="Windows Live" clId="Web-{548D423F-52EE-4947-B3D1-DF9BEAA22919}" dt="2025-10-10T21:51:24.892" v="795" actId="14100"/>
          <ac:picMkLst>
            <pc:docMk/>
            <pc:sldMk cId="1551668082" sldId="261"/>
            <ac:picMk id="2" creationId="{A23EB603-1AF6-3D1D-4262-3C947720D506}"/>
          </ac:picMkLst>
        </pc:picChg>
      </pc:sldChg>
      <pc:sldChg chg="addSp delSp modSp new mod setBg">
        <pc:chgData name="andro zazunishvili" userId="ed66288ff80a6964" providerId="Windows Live" clId="Web-{548D423F-52EE-4947-B3D1-DF9BEAA22919}" dt="2025-10-10T21:59:13.508" v="856" actId="20577"/>
        <pc:sldMkLst>
          <pc:docMk/>
          <pc:sldMk cId="1746421604" sldId="262"/>
        </pc:sldMkLst>
        <pc:spChg chg="del mod">
          <ac:chgData name="andro zazunishvili" userId="ed66288ff80a6964" providerId="Windows Live" clId="Web-{548D423F-52EE-4947-B3D1-DF9BEAA22919}" dt="2025-10-10T21:04:33.812" v="393"/>
          <ac:spMkLst>
            <pc:docMk/>
            <pc:sldMk cId="1746421604" sldId="262"/>
            <ac:spMk id="2" creationId="{AEA44051-69B2-5A58-0AEE-035E4A062F0D}"/>
          </ac:spMkLst>
        </pc:spChg>
        <pc:spChg chg="mod ord">
          <ac:chgData name="andro zazunishvili" userId="ed66288ff80a6964" providerId="Windows Live" clId="Web-{548D423F-52EE-4947-B3D1-DF9BEAA22919}" dt="2025-10-10T21:59:13.508" v="856" actId="20577"/>
          <ac:spMkLst>
            <pc:docMk/>
            <pc:sldMk cId="1746421604" sldId="262"/>
            <ac:spMk id="3" creationId="{EF5A5271-DEB5-4B73-9F63-4AFBD9CE9F0E}"/>
          </ac:spMkLst>
        </pc:spChg>
        <pc:spChg chg="add del">
          <ac:chgData name="andro zazunishvili" userId="ed66288ff80a6964" providerId="Windows Live" clId="Web-{548D423F-52EE-4947-B3D1-DF9BEAA22919}" dt="2025-10-10T21:53:11.910" v="798"/>
          <ac:spMkLst>
            <pc:docMk/>
            <pc:sldMk cId="1746421604" sldId="262"/>
            <ac:spMk id="9" creationId="{5A0118C5-4F8D-4CF4-BADD-53FEACC6C42A}"/>
          </ac:spMkLst>
        </pc:spChg>
        <pc:spChg chg="add del">
          <ac:chgData name="andro zazunishvili" userId="ed66288ff80a6964" providerId="Windows Live" clId="Web-{548D423F-52EE-4947-B3D1-DF9BEAA22919}" dt="2025-10-10T21:53:35.504" v="803"/>
          <ac:spMkLst>
            <pc:docMk/>
            <pc:sldMk cId="1746421604" sldId="262"/>
            <ac:spMk id="13" creationId="{55D4142C-5077-457F-A6AD-3FECFDB39685}"/>
          </ac:spMkLst>
        </pc:spChg>
        <pc:spChg chg="add del">
          <ac:chgData name="andro zazunishvili" userId="ed66288ff80a6964" providerId="Windows Live" clId="Web-{548D423F-52EE-4947-B3D1-DF9BEAA22919}" dt="2025-10-10T21:53:17.754" v="800"/>
          <ac:spMkLst>
            <pc:docMk/>
            <pc:sldMk cId="1746421604" sldId="262"/>
            <ac:spMk id="22" creationId="{362810D9-2C5A-477D-949C-C191895477F3}"/>
          </ac:spMkLst>
        </pc:spChg>
        <pc:spChg chg="add del">
          <ac:chgData name="andro zazunishvili" userId="ed66288ff80a6964" providerId="Windows Live" clId="Web-{548D423F-52EE-4947-B3D1-DF9BEAA22919}" dt="2025-10-10T21:53:17.754" v="800"/>
          <ac:spMkLst>
            <pc:docMk/>
            <pc:sldMk cId="1746421604" sldId="262"/>
            <ac:spMk id="23" creationId="{081E4A58-353D-44AE-B2FC-2A74E2E400F7}"/>
          </ac:spMkLst>
        </pc:spChg>
        <pc:spChg chg="add">
          <ac:chgData name="andro zazunishvili" userId="ed66288ff80a6964" providerId="Windows Live" clId="Web-{548D423F-52EE-4947-B3D1-DF9BEAA22919}" dt="2025-10-10T21:53:17.754" v="801"/>
          <ac:spMkLst>
            <pc:docMk/>
            <pc:sldMk cId="1746421604" sldId="262"/>
            <ac:spMk id="25" creationId="{21A75659-5A6F-4F77-9679-678A00B9D8DC}"/>
          </ac:spMkLst>
        </pc:spChg>
        <pc:spChg chg="add">
          <ac:chgData name="andro zazunishvili" userId="ed66288ff80a6964" providerId="Windows Live" clId="Web-{548D423F-52EE-4947-B3D1-DF9BEAA22919}" dt="2025-10-10T21:53:17.754" v="801"/>
          <ac:spMkLst>
            <pc:docMk/>
            <pc:sldMk cId="1746421604" sldId="262"/>
            <ac:spMk id="26" creationId="{E30A3A45-140E-431E-AED0-07EF836310B3}"/>
          </ac:spMkLst>
        </pc:spChg>
        <pc:spChg chg="add del">
          <ac:chgData name="andro zazunishvili" userId="ed66288ff80a6964" providerId="Windows Live" clId="Web-{548D423F-52EE-4947-B3D1-DF9BEAA22919}" dt="2025-10-10T21:53:33.239" v="802"/>
          <ac:spMkLst>
            <pc:docMk/>
            <pc:sldMk cId="1746421604" sldId="262"/>
            <ac:spMk id="27" creationId="{7A5F0580-5EE9-419F-96EE-B6529EF6E7D0}"/>
          </ac:spMkLst>
        </pc:spChg>
        <pc:grpChg chg="add del">
          <ac:chgData name="andro zazunishvili" userId="ed66288ff80a6964" providerId="Windows Live" clId="Web-{548D423F-52EE-4947-B3D1-DF9BEAA22919}" dt="2025-10-10T21:53:11.910" v="798"/>
          <ac:grpSpMkLst>
            <pc:docMk/>
            <pc:sldMk cId="1746421604" sldId="262"/>
            <ac:grpSpMk id="11" creationId="{B894EFA8-F425-4D19-A94B-445388B31E20}"/>
          </ac:grpSpMkLst>
        </pc:grpChg>
        <pc:grpChg chg="add del">
          <ac:chgData name="andro zazunishvili" userId="ed66288ff80a6964" providerId="Windows Live" clId="Web-{548D423F-52EE-4947-B3D1-DF9BEAA22919}" dt="2025-10-10T21:53:11.910" v="798"/>
          <ac:grpSpMkLst>
            <pc:docMk/>
            <pc:sldMk cId="1746421604" sldId="262"/>
            <ac:grpSpMk id="15" creationId="{582A903B-6B78-4F0A-B7C9-3D80499020B8}"/>
          </ac:grpSpMkLst>
        </pc:grpChg>
        <pc:picChg chg="add mod">
          <ac:chgData name="andro zazunishvili" userId="ed66288ff80a6964" providerId="Windows Live" clId="Web-{548D423F-52EE-4947-B3D1-DF9BEAA22919}" dt="2025-10-10T21:53:17.754" v="801"/>
          <ac:picMkLst>
            <pc:docMk/>
            <pc:sldMk cId="1746421604" sldId="262"/>
            <ac:picMk id="4" creationId="{1EDB0E19-2F4A-7D57-B470-3383DF10F10B}"/>
          </ac:picMkLst>
        </pc:picChg>
      </pc:sldChg>
      <pc:sldChg chg="new del">
        <pc:chgData name="andro zazunishvili" userId="ed66288ff80a6964" providerId="Windows Live" clId="Web-{548D423F-52EE-4947-B3D1-DF9BEAA22919}" dt="2025-10-10T18:07:42.254" v="30"/>
        <pc:sldMkLst>
          <pc:docMk/>
          <pc:sldMk cId="1757689137" sldId="262"/>
        </pc:sldMkLst>
      </pc:sldChg>
      <pc:sldChg chg="addSp delSp modSp new mod setBg">
        <pc:chgData name="andro zazunishvili" userId="ed66288ff80a6964" providerId="Windows Live" clId="Web-{548D423F-52EE-4947-B3D1-DF9BEAA22919}" dt="2025-10-10T22:04:41.894" v="882" actId="20577"/>
        <pc:sldMkLst>
          <pc:docMk/>
          <pc:sldMk cId="2970468704" sldId="263"/>
        </pc:sldMkLst>
        <pc:spChg chg="del mod">
          <ac:chgData name="andro zazunishvili" userId="ed66288ff80a6964" providerId="Windows Live" clId="Web-{548D423F-52EE-4947-B3D1-DF9BEAA22919}" dt="2025-10-10T21:13:38.123" v="514"/>
          <ac:spMkLst>
            <pc:docMk/>
            <pc:sldMk cId="2970468704" sldId="263"/>
            <ac:spMk id="2" creationId="{FF62FD9F-85F8-F231-1BD5-2FC353FDF693}"/>
          </ac:spMkLst>
        </pc:spChg>
        <pc:spChg chg="mod ord">
          <ac:chgData name="andro zazunishvili" userId="ed66288ff80a6964" providerId="Windows Live" clId="Web-{548D423F-52EE-4947-B3D1-DF9BEAA22919}" dt="2025-10-10T22:04:41.894" v="882" actId="20577"/>
          <ac:spMkLst>
            <pc:docMk/>
            <pc:sldMk cId="2970468704" sldId="263"/>
            <ac:spMk id="3" creationId="{2BA5C70C-0A79-35F8-8BFB-8B0F5A234F2F}"/>
          </ac:spMkLst>
        </pc:spChg>
        <pc:spChg chg="add">
          <ac:chgData name="andro zazunishvili" userId="ed66288ff80a6964" providerId="Windows Live" clId="Web-{548D423F-52EE-4947-B3D1-DF9BEAA22919}" dt="2025-10-10T22:02:07.056" v="858"/>
          <ac:spMkLst>
            <pc:docMk/>
            <pc:sldMk cId="2970468704" sldId="263"/>
            <ac:spMk id="9" creationId="{04812C46-200A-4DEB-A05E-3ED6C68C2387}"/>
          </ac:spMkLst>
        </pc:spChg>
        <pc:spChg chg="add">
          <ac:chgData name="andro zazunishvili" userId="ed66288ff80a6964" providerId="Windows Live" clId="Web-{548D423F-52EE-4947-B3D1-DF9BEAA22919}" dt="2025-10-10T22:02:07.056" v="858"/>
          <ac:spMkLst>
            <pc:docMk/>
            <pc:sldMk cId="2970468704" sldId="263"/>
            <ac:spMk id="11" creationId="{D1EA859B-E555-4109-94F3-6700E046E008}"/>
          </ac:spMkLst>
        </pc:spChg>
        <pc:picChg chg="add mod">
          <ac:chgData name="andro zazunishvili" userId="ed66288ff80a6964" providerId="Windows Live" clId="Web-{548D423F-52EE-4947-B3D1-DF9BEAA22919}" dt="2025-10-10T22:03:29.796" v="871" actId="14100"/>
          <ac:picMkLst>
            <pc:docMk/>
            <pc:sldMk cId="2970468704" sldId="263"/>
            <ac:picMk id="4" creationId="{00636C28-E727-0E45-5390-73DC81E8D984}"/>
          </ac:picMkLst>
        </pc:picChg>
      </pc:sldChg>
      <pc:sldChg chg="addSp delSp modSp new mod setBg setClrOvrMap">
        <pc:chgData name="andro zazunishvili" userId="ed66288ff80a6964" providerId="Windows Live" clId="Web-{548D423F-52EE-4947-B3D1-DF9BEAA22919}" dt="2025-10-10T22:22:46.500" v="931" actId="20577"/>
        <pc:sldMkLst>
          <pc:docMk/>
          <pc:sldMk cId="3797670934" sldId="264"/>
        </pc:sldMkLst>
        <pc:spChg chg="del mod">
          <ac:chgData name="andro zazunishvili" userId="ed66288ff80a6964" providerId="Windows Live" clId="Web-{548D423F-52EE-4947-B3D1-DF9BEAA22919}" dt="2025-10-10T21:16:01.755" v="543"/>
          <ac:spMkLst>
            <pc:docMk/>
            <pc:sldMk cId="3797670934" sldId="264"/>
            <ac:spMk id="2" creationId="{19CCEFF4-7E05-DC94-BBFA-52232C18C8D1}"/>
          </ac:spMkLst>
        </pc:spChg>
        <pc:spChg chg="mod ord">
          <ac:chgData name="andro zazunishvili" userId="ed66288ff80a6964" providerId="Windows Live" clId="Web-{548D423F-52EE-4947-B3D1-DF9BEAA22919}" dt="2025-10-10T22:22:46.500" v="931" actId="20577"/>
          <ac:spMkLst>
            <pc:docMk/>
            <pc:sldMk cId="3797670934" sldId="264"/>
            <ac:spMk id="3" creationId="{1760130B-9B26-7F1E-268E-8E6A28759FF1}"/>
          </ac:spMkLst>
        </pc:spChg>
        <pc:spChg chg="add">
          <ac:chgData name="andro zazunishvili" userId="ed66288ff80a6964" providerId="Windows Live" clId="Web-{548D423F-52EE-4947-B3D1-DF9BEAA22919}" dt="2025-10-10T22:06:36.664" v="884"/>
          <ac:spMkLst>
            <pc:docMk/>
            <pc:sldMk cId="3797670934" sldId="264"/>
            <ac:spMk id="9" creationId="{9228552E-C8B1-4A80-8448-0787CE0FC704}"/>
          </ac:spMkLst>
        </pc:spChg>
        <pc:picChg chg="add mod">
          <ac:chgData name="andro zazunishvili" userId="ed66288ff80a6964" providerId="Windows Live" clId="Web-{548D423F-52EE-4947-B3D1-DF9BEAA22919}" dt="2025-10-10T22:06:44.696" v="885" actId="14100"/>
          <ac:picMkLst>
            <pc:docMk/>
            <pc:sldMk cId="3797670934" sldId="264"/>
            <ac:picMk id="4" creationId="{C8FA0028-EB2B-4D14-C6B1-0CB91D71281B}"/>
          </ac:picMkLst>
        </pc:picChg>
      </pc:sldChg>
      <pc:sldChg chg="addSp delSp modSp new mod setBg setClrOvrMap modShow">
        <pc:chgData name="andro zazunishvili" userId="ed66288ff80a6964" providerId="Windows Live" clId="Web-{548D423F-52EE-4947-B3D1-DF9BEAA22919}" dt="2025-10-10T22:40:43.011" v="1047"/>
        <pc:sldMkLst>
          <pc:docMk/>
          <pc:sldMk cId="32328333" sldId="265"/>
        </pc:sldMkLst>
        <pc:spChg chg="del mod">
          <ac:chgData name="andro zazunishvili" userId="ed66288ff80a6964" providerId="Windows Live" clId="Web-{548D423F-52EE-4947-B3D1-DF9BEAA22919}" dt="2025-10-10T21:16:27.490" v="550"/>
          <ac:spMkLst>
            <pc:docMk/>
            <pc:sldMk cId="32328333" sldId="265"/>
            <ac:spMk id="2" creationId="{19FB12A4-D78E-4642-2445-3BCE10C63074}"/>
          </ac:spMkLst>
        </pc:spChg>
        <pc:spChg chg="mod ord">
          <ac:chgData name="andro zazunishvili" userId="ed66288ff80a6964" providerId="Windows Live" clId="Web-{548D423F-52EE-4947-B3D1-DF9BEAA22919}" dt="2025-10-10T22:38:23.615" v="1043" actId="20577"/>
          <ac:spMkLst>
            <pc:docMk/>
            <pc:sldMk cId="32328333" sldId="265"/>
            <ac:spMk id="3" creationId="{281AFAA0-003C-E328-373F-DA08F5917E93}"/>
          </ac:spMkLst>
        </pc:spChg>
        <pc:spChg chg="add del">
          <ac:chgData name="andro zazunishvili" userId="ed66288ff80a6964" providerId="Windows Live" clId="Web-{548D423F-52EE-4947-B3D1-DF9BEAA22919}" dt="2025-10-10T22:30:30.229" v="960"/>
          <ac:spMkLst>
            <pc:docMk/>
            <pc:sldMk cId="32328333" sldId="265"/>
            <ac:spMk id="5" creationId="{CE942ACD-F6CB-63D9-3178-A5C9630581D6}"/>
          </ac:spMkLst>
        </pc:spChg>
        <pc:spChg chg="add">
          <ac:chgData name="andro zazunishvili" userId="ed66288ff80a6964" providerId="Windows Live" clId="Web-{548D423F-52EE-4947-B3D1-DF9BEAA22919}" dt="2025-10-10T22:36:13.294" v="1012"/>
          <ac:spMkLst>
            <pc:docMk/>
            <pc:sldMk cId="32328333" sldId="265"/>
            <ac:spMk id="8" creationId="{04812C46-200A-4DEB-A05E-3ED6C68C2387}"/>
          </ac:spMkLst>
        </pc:spChg>
        <pc:spChg chg="add del">
          <ac:chgData name="andro zazunishvili" userId="ed66288ff80a6964" providerId="Windows Live" clId="Web-{548D423F-52EE-4947-B3D1-DF9BEAA22919}" dt="2025-10-10T22:26:21.209" v="936"/>
          <ac:spMkLst>
            <pc:docMk/>
            <pc:sldMk cId="32328333" sldId="265"/>
            <ac:spMk id="9" creationId="{04812C46-200A-4DEB-A05E-3ED6C68C2387}"/>
          </ac:spMkLst>
        </pc:spChg>
        <pc:spChg chg="add">
          <ac:chgData name="andro zazunishvili" userId="ed66288ff80a6964" providerId="Windows Live" clId="Web-{548D423F-52EE-4947-B3D1-DF9BEAA22919}" dt="2025-10-10T22:36:13.294" v="1012"/>
          <ac:spMkLst>
            <pc:docMk/>
            <pc:sldMk cId="32328333" sldId="265"/>
            <ac:spMk id="10" creationId="{D1EA859B-E555-4109-94F3-6700E046E008}"/>
          </ac:spMkLst>
        </pc:spChg>
        <pc:spChg chg="add del">
          <ac:chgData name="andro zazunishvili" userId="ed66288ff80a6964" providerId="Windows Live" clId="Web-{548D423F-52EE-4947-B3D1-DF9BEAA22919}" dt="2025-10-10T22:26:21.209" v="936"/>
          <ac:spMkLst>
            <pc:docMk/>
            <pc:sldMk cId="32328333" sldId="265"/>
            <ac:spMk id="11" creationId="{D1EA859B-E555-4109-94F3-6700E046E008}"/>
          </ac:spMkLst>
        </pc:spChg>
        <pc:spChg chg="add del">
          <ac:chgData name="andro zazunishvili" userId="ed66288ff80a6964" providerId="Windows Live" clId="Web-{548D423F-52EE-4947-B3D1-DF9BEAA22919}" dt="2025-10-10T22:26:30.116" v="938"/>
          <ac:spMkLst>
            <pc:docMk/>
            <pc:sldMk cId="32328333" sldId="265"/>
            <ac:spMk id="13" creationId="{9228552E-C8B1-4A80-8448-0787CE0FC704}"/>
          </ac:spMkLst>
        </pc:spChg>
        <pc:picChg chg="add del mod modCrop">
          <ac:chgData name="andro zazunishvili" userId="ed66288ff80a6964" providerId="Windows Live" clId="Web-{548D423F-52EE-4947-B3D1-DF9BEAA22919}" dt="2025-10-10T22:29:50.275" v="956"/>
          <ac:picMkLst>
            <pc:docMk/>
            <pc:sldMk cId="32328333" sldId="265"/>
            <ac:picMk id="4" creationId="{6DAB89BA-9CEE-63A9-5120-A2D09C12ED7B}"/>
          </ac:picMkLst>
        </pc:picChg>
        <pc:picChg chg="add mod">
          <ac:chgData name="andro zazunishvili" userId="ed66288ff80a6964" providerId="Windows Live" clId="Web-{548D423F-52EE-4947-B3D1-DF9BEAA22919}" dt="2025-10-10T22:40:43.011" v="1047"/>
          <ac:picMkLst>
            <pc:docMk/>
            <pc:sldMk cId="32328333" sldId="265"/>
            <ac:picMk id="6" creationId="{596C7AED-A9F1-D510-1A4A-CC955C3796C2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10/10/2025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10/10/2025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10/10/2025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10/10/2025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21A75659-5A6F-4F77-9679-678A00B9D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close up of a computer screen&#10;&#10;AI-generated content may be incorrect.">
            <a:extLst>
              <a:ext uri="{FF2B5EF4-FFF2-40B4-BE49-F238E27FC236}">
                <a16:creationId xmlns:a16="http://schemas.microsoft.com/office/drawing/2014/main" id="{C58763E5-2F55-48AC-A2C1-D5E65DFC3BE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796" r="19948"/>
          <a:stretch>
            <a:fillRect/>
          </a:stretch>
        </p:blipFill>
        <p:spPr>
          <a:xfrm>
            <a:off x="20" y="10"/>
            <a:ext cx="8668492" cy="6857990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E30A3A45-140E-431E-AED0-07EF836310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435399" y="0"/>
            <a:ext cx="9756601" cy="6858000"/>
          </a:xfrm>
          <a:prstGeom prst="rect">
            <a:avLst/>
          </a:prstGeom>
          <a:gradFill>
            <a:gsLst>
              <a:gs pos="53000">
                <a:schemeClr val="tx1"/>
              </a:gs>
              <a:gs pos="35000">
                <a:schemeClr val="tx1">
                  <a:alpha val="76000"/>
                </a:schemeClr>
              </a:gs>
              <a:gs pos="19000">
                <a:schemeClr val="tx1">
                  <a:alpha val="4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21C649-E499-6B94-C0D7-24D4FFC4E4B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608099" y="2209"/>
            <a:ext cx="5588136" cy="6851179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000" b="1" dirty="0">
                <a:solidFill>
                  <a:srgbClr val="004769"/>
                </a:solidFill>
              </a:rPr>
              <a:t>🖥</a:t>
            </a:r>
            <a:r>
              <a:rPr lang="en-US" sz="2000" b="1" dirty="0">
                <a:solidFill>
                  <a:srgbClr val="0040FF"/>
                </a:solidFill>
              </a:rPr>
              <a:t>️ </a:t>
            </a:r>
            <a:r>
              <a:rPr lang="en-US" sz="2000" b="1" err="1">
                <a:solidFill>
                  <a:srgbClr val="0040FF"/>
                </a:solidFill>
              </a:rPr>
              <a:t>პრეზენტაციის</a:t>
            </a:r>
            <a:r>
              <a:rPr lang="en-US" sz="2000" b="1" dirty="0">
                <a:solidFill>
                  <a:srgbClr val="0040FF"/>
                </a:solidFill>
              </a:rPr>
              <a:t> </a:t>
            </a:r>
            <a:r>
              <a:rPr lang="en-US" sz="2000" b="1" err="1">
                <a:solidFill>
                  <a:srgbClr val="0040FF"/>
                </a:solidFill>
              </a:rPr>
              <a:t>თემა</a:t>
            </a:r>
            <a:r>
              <a:rPr lang="en-US" sz="2000" b="1" dirty="0">
                <a:solidFill>
                  <a:srgbClr val="0040FF"/>
                </a:solidFill>
              </a:rPr>
              <a:t>: Python - </a:t>
            </a:r>
            <a:r>
              <a:rPr lang="en-US" sz="2000" b="1" err="1">
                <a:solidFill>
                  <a:srgbClr val="0040FF"/>
                </a:solidFill>
              </a:rPr>
              <a:t>პროგრამირების</a:t>
            </a:r>
            <a:r>
              <a:rPr lang="en-US" sz="2000" b="1" dirty="0">
                <a:solidFill>
                  <a:srgbClr val="0040FF"/>
                </a:solidFill>
              </a:rPr>
              <a:t> </a:t>
            </a:r>
            <a:r>
              <a:rPr lang="en-US" sz="2000" b="1" err="1">
                <a:solidFill>
                  <a:srgbClr val="0040FF"/>
                </a:solidFill>
              </a:rPr>
              <a:t>ენა</a:t>
            </a:r>
            <a:r>
              <a:rPr lang="en-US" sz="2000" b="1" dirty="0">
                <a:solidFill>
                  <a:srgbClr val="0040FF"/>
                </a:solidFill>
              </a:rPr>
              <a:t> </a:t>
            </a:r>
            <a:r>
              <a:rPr lang="en-US" sz="2000" b="1" err="1">
                <a:solidFill>
                  <a:srgbClr val="0040FF"/>
                </a:solidFill>
              </a:rPr>
              <a:t>და</a:t>
            </a:r>
            <a:r>
              <a:rPr lang="en-US" sz="2000" b="1" dirty="0">
                <a:solidFill>
                  <a:srgbClr val="0040FF"/>
                </a:solidFill>
              </a:rPr>
              <a:t> </a:t>
            </a:r>
            <a:r>
              <a:rPr lang="en-US" sz="2000" b="1" err="1">
                <a:solidFill>
                  <a:srgbClr val="0040FF"/>
                </a:solidFill>
              </a:rPr>
              <a:t>ორობითი</a:t>
            </a:r>
            <a:r>
              <a:rPr lang="en-US" sz="2000" b="1" dirty="0">
                <a:solidFill>
                  <a:srgbClr val="0040FF"/>
                </a:solidFill>
              </a:rPr>
              <a:t> </a:t>
            </a:r>
            <a:r>
              <a:rPr lang="en-US" sz="2000" b="1" err="1">
                <a:solidFill>
                  <a:srgbClr val="0040FF"/>
                </a:solidFill>
              </a:rPr>
              <a:t>სისტემა</a:t>
            </a:r>
            <a:endParaRPr lang="en-US" sz="2000" b="1">
              <a:solidFill>
                <a:srgbClr val="0040FF"/>
              </a:solidFill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000" b="1" dirty="0">
                <a:solidFill>
                  <a:srgbClr val="0040FF"/>
                </a:solidFill>
              </a:rPr>
              <a:t>💭 </a:t>
            </a:r>
            <a:r>
              <a:rPr lang="en-US" sz="2000" b="1" err="1">
                <a:solidFill>
                  <a:srgbClr val="0040FF"/>
                </a:solidFill>
              </a:rPr>
              <a:t>რა</a:t>
            </a:r>
            <a:r>
              <a:rPr lang="en-US" sz="2000" b="1" dirty="0">
                <a:solidFill>
                  <a:srgbClr val="0040FF"/>
                </a:solidFill>
              </a:rPr>
              <a:t> </a:t>
            </a:r>
            <a:r>
              <a:rPr lang="en-US" sz="2000" b="1" err="1">
                <a:solidFill>
                  <a:srgbClr val="0040FF"/>
                </a:solidFill>
              </a:rPr>
              <a:t>არის</a:t>
            </a:r>
            <a:r>
              <a:rPr lang="en-US" sz="2000" b="1" dirty="0">
                <a:solidFill>
                  <a:srgbClr val="0040FF"/>
                </a:solidFill>
              </a:rPr>
              <a:t> </a:t>
            </a:r>
            <a:r>
              <a:rPr lang="en-US" sz="2000" b="1" err="1">
                <a:solidFill>
                  <a:srgbClr val="0040FF"/>
                </a:solidFill>
              </a:rPr>
              <a:t>პროგრამირების</a:t>
            </a:r>
            <a:r>
              <a:rPr lang="en-US" sz="2000" b="1" dirty="0">
                <a:solidFill>
                  <a:srgbClr val="0040FF"/>
                </a:solidFill>
              </a:rPr>
              <a:t> </a:t>
            </a:r>
            <a:r>
              <a:rPr lang="en-US" sz="2000" b="1" err="1">
                <a:solidFill>
                  <a:srgbClr val="0040FF"/>
                </a:solidFill>
              </a:rPr>
              <a:t>ენა</a:t>
            </a:r>
            <a:r>
              <a:rPr lang="en-US" sz="2000" b="1" dirty="0">
                <a:solidFill>
                  <a:srgbClr val="0040FF"/>
                </a:solidFill>
              </a:rPr>
              <a:t>?</a:t>
            </a:r>
            <a:endParaRPr lang="en-US" sz="2000">
              <a:solidFill>
                <a:srgbClr val="0040FF"/>
              </a:solidFill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sz="16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1800" err="1">
                <a:solidFill>
                  <a:srgbClr val="00AEFF"/>
                </a:solidFill>
              </a:rPr>
              <a:t>პროგრამირების</a:t>
            </a:r>
            <a:r>
              <a:rPr lang="en-US" sz="1800" dirty="0">
                <a:solidFill>
                  <a:srgbClr val="00AEFF"/>
                </a:solidFill>
              </a:rPr>
              <a:t> </a:t>
            </a:r>
            <a:r>
              <a:rPr lang="en-US" sz="1800" err="1">
                <a:solidFill>
                  <a:srgbClr val="00AEFF"/>
                </a:solidFill>
              </a:rPr>
              <a:t>ენა</a:t>
            </a:r>
            <a:r>
              <a:rPr lang="en-US" sz="1800" dirty="0">
                <a:solidFill>
                  <a:srgbClr val="00AEFF"/>
                </a:solidFill>
              </a:rPr>
              <a:t> </a:t>
            </a:r>
            <a:r>
              <a:rPr lang="en-US" sz="1800" err="1">
                <a:solidFill>
                  <a:srgbClr val="00AEFF"/>
                </a:solidFill>
              </a:rPr>
              <a:t>არის</a:t>
            </a:r>
            <a:r>
              <a:rPr lang="en-US" sz="1800" dirty="0">
                <a:solidFill>
                  <a:srgbClr val="00AEFF"/>
                </a:solidFill>
              </a:rPr>
              <a:t> </a:t>
            </a:r>
            <a:r>
              <a:rPr lang="en-US" sz="1800" err="1">
                <a:solidFill>
                  <a:srgbClr val="00AEFF"/>
                </a:solidFill>
              </a:rPr>
              <a:t>ხელოვნურად</a:t>
            </a:r>
            <a:r>
              <a:rPr lang="en-US" sz="1800" dirty="0">
                <a:solidFill>
                  <a:srgbClr val="00AEFF"/>
                </a:solidFill>
              </a:rPr>
              <a:t> </a:t>
            </a:r>
            <a:r>
              <a:rPr lang="en-US" sz="1800" err="1">
                <a:solidFill>
                  <a:srgbClr val="00AEFF"/>
                </a:solidFill>
              </a:rPr>
              <a:t>შექმნილი</a:t>
            </a:r>
            <a:r>
              <a:rPr lang="en-US" sz="1800" dirty="0">
                <a:solidFill>
                  <a:srgbClr val="00AEFF"/>
                </a:solidFill>
              </a:rPr>
              <a:t> </a:t>
            </a:r>
            <a:r>
              <a:rPr lang="en-US" sz="1800" err="1">
                <a:solidFill>
                  <a:srgbClr val="00AEFF"/>
                </a:solidFill>
              </a:rPr>
              <a:t>ენა</a:t>
            </a:r>
            <a:r>
              <a:rPr lang="en-US" sz="1800" dirty="0">
                <a:solidFill>
                  <a:srgbClr val="00AEFF"/>
                </a:solidFill>
              </a:rPr>
              <a:t>, </a:t>
            </a:r>
            <a:r>
              <a:rPr lang="en-US" sz="1800" err="1">
                <a:solidFill>
                  <a:srgbClr val="00AEFF"/>
                </a:solidFill>
              </a:rPr>
              <a:t>რომელიც</a:t>
            </a:r>
            <a:r>
              <a:rPr lang="en-US" sz="1800" dirty="0">
                <a:solidFill>
                  <a:srgbClr val="00AEFF"/>
                </a:solidFill>
              </a:rPr>
              <a:t> </a:t>
            </a:r>
            <a:r>
              <a:rPr lang="en-US" sz="1800" err="1">
                <a:solidFill>
                  <a:srgbClr val="00AEFF"/>
                </a:solidFill>
              </a:rPr>
              <a:t>გამოიყენება</a:t>
            </a:r>
            <a:r>
              <a:rPr lang="en-US" sz="1800" dirty="0">
                <a:solidFill>
                  <a:srgbClr val="00AEFF"/>
                </a:solidFill>
              </a:rPr>
              <a:t> </a:t>
            </a:r>
            <a:r>
              <a:rPr lang="en-US" sz="1800" err="1">
                <a:solidFill>
                  <a:srgbClr val="00AEFF"/>
                </a:solidFill>
              </a:rPr>
              <a:t>კომპიუტერთან</a:t>
            </a:r>
            <a:r>
              <a:rPr lang="en-US" sz="1800" dirty="0">
                <a:solidFill>
                  <a:srgbClr val="00AEFF"/>
                </a:solidFill>
              </a:rPr>
              <a:t> </a:t>
            </a:r>
            <a:r>
              <a:rPr lang="en-US" sz="1800" err="1">
                <a:solidFill>
                  <a:srgbClr val="00AEFF"/>
                </a:solidFill>
              </a:rPr>
              <a:t>ურთიერთობისთვის</a:t>
            </a:r>
            <a:r>
              <a:rPr lang="en-US" sz="1800" dirty="0">
                <a:solidFill>
                  <a:srgbClr val="00AEFF"/>
                </a:solidFill>
              </a:rPr>
              <a:t>.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sz="1800" dirty="0">
              <a:solidFill>
                <a:srgbClr val="00AEFF"/>
              </a:solidFill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1800" err="1">
                <a:solidFill>
                  <a:srgbClr val="00AEFF"/>
                </a:solidFill>
              </a:rPr>
              <a:t>მისი</a:t>
            </a:r>
            <a:r>
              <a:rPr lang="en-US" sz="1800" dirty="0">
                <a:solidFill>
                  <a:srgbClr val="00AEFF"/>
                </a:solidFill>
              </a:rPr>
              <a:t> </a:t>
            </a:r>
            <a:r>
              <a:rPr lang="en-US" sz="1800" err="1">
                <a:solidFill>
                  <a:srgbClr val="00AEFF"/>
                </a:solidFill>
              </a:rPr>
              <a:t>დახმარებით</a:t>
            </a:r>
            <a:r>
              <a:rPr lang="en-US" sz="1800" dirty="0">
                <a:solidFill>
                  <a:srgbClr val="00AEFF"/>
                </a:solidFill>
              </a:rPr>
              <a:t> </a:t>
            </a:r>
            <a:r>
              <a:rPr lang="en-US" sz="1800" err="1">
                <a:solidFill>
                  <a:srgbClr val="00AEFF"/>
                </a:solidFill>
              </a:rPr>
              <a:t>ვწერთ</a:t>
            </a:r>
            <a:r>
              <a:rPr lang="en-US" sz="1800" dirty="0">
                <a:solidFill>
                  <a:srgbClr val="00AEFF"/>
                </a:solidFill>
              </a:rPr>
              <a:t> </a:t>
            </a:r>
            <a:r>
              <a:rPr lang="en-US" sz="1800" err="1">
                <a:solidFill>
                  <a:srgbClr val="00AEFF"/>
                </a:solidFill>
              </a:rPr>
              <a:t>ბრძანებებს</a:t>
            </a:r>
            <a:r>
              <a:rPr lang="en-US" sz="1800" dirty="0">
                <a:solidFill>
                  <a:srgbClr val="00AEFF"/>
                </a:solidFill>
              </a:rPr>
              <a:t>, </a:t>
            </a:r>
            <a:r>
              <a:rPr lang="en-US" sz="1800" err="1">
                <a:solidFill>
                  <a:srgbClr val="00AEFF"/>
                </a:solidFill>
              </a:rPr>
              <a:t>რომ</a:t>
            </a:r>
            <a:r>
              <a:rPr lang="en-US" sz="1800" dirty="0">
                <a:solidFill>
                  <a:srgbClr val="00AEFF"/>
                </a:solidFill>
              </a:rPr>
              <a:t> </a:t>
            </a:r>
            <a:r>
              <a:rPr lang="en-US" sz="1800" err="1">
                <a:solidFill>
                  <a:srgbClr val="00AEFF"/>
                </a:solidFill>
              </a:rPr>
              <a:t>კომპიუტერმა</a:t>
            </a:r>
            <a:r>
              <a:rPr lang="en-US" sz="1800" dirty="0">
                <a:solidFill>
                  <a:srgbClr val="00AEFF"/>
                </a:solidFill>
              </a:rPr>
              <a:t> </a:t>
            </a:r>
            <a:r>
              <a:rPr lang="en-US" sz="1800" err="1">
                <a:solidFill>
                  <a:srgbClr val="00AEFF"/>
                </a:solidFill>
              </a:rPr>
              <a:t>შეასრულოს</a:t>
            </a:r>
            <a:r>
              <a:rPr lang="en-US" sz="1800" dirty="0">
                <a:solidFill>
                  <a:srgbClr val="00AEFF"/>
                </a:solidFill>
              </a:rPr>
              <a:t> </a:t>
            </a:r>
            <a:r>
              <a:rPr lang="en-US" sz="1800" err="1">
                <a:solidFill>
                  <a:srgbClr val="00AEFF"/>
                </a:solidFill>
              </a:rPr>
              <a:t>მოცემული</a:t>
            </a:r>
            <a:r>
              <a:rPr lang="en-US" sz="1800" dirty="0">
                <a:solidFill>
                  <a:srgbClr val="00AEFF"/>
                </a:solidFill>
              </a:rPr>
              <a:t> </a:t>
            </a:r>
            <a:r>
              <a:rPr lang="en-US" sz="1800" err="1">
                <a:solidFill>
                  <a:srgbClr val="00AEFF"/>
                </a:solidFill>
              </a:rPr>
              <a:t>მოქმედებები</a:t>
            </a:r>
            <a:r>
              <a:rPr lang="en-US" sz="1800" dirty="0">
                <a:solidFill>
                  <a:srgbClr val="00AEFF"/>
                </a:solidFill>
              </a:rPr>
              <a:t>.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sz="1800" dirty="0">
              <a:solidFill>
                <a:srgbClr val="00AEFF"/>
              </a:solidFill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1800" dirty="0" err="1">
                <a:solidFill>
                  <a:srgbClr val="00AEFF"/>
                </a:solidFill>
              </a:rPr>
              <a:t>არსებობს</a:t>
            </a:r>
            <a:r>
              <a:rPr lang="en-US" sz="1800" dirty="0">
                <a:solidFill>
                  <a:srgbClr val="00AEFF"/>
                </a:solidFill>
              </a:rPr>
              <a:t> </a:t>
            </a:r>
            <a:r>
              <a:rPr lang="en-US" sz="1800" dirty="0" err="1">
                <a:solidFill>
                  <a:srgbClr val="00AEFF"/>
                </a:solidFill>
              </a:rPr>
              <a:t>სხვადასხვა</a:t>
            </a:r>
            <a:r>
              <a:rPr lang="en-US" sz="1800" dirty="0">
                <a:solidFill>
                  <a:srgbClr val="00AEFF"/>
                </a:solidFill>
              </a:rPr>
              <a:t> </a:t>
            </a:r>
            <a:r>
              <a:rPr lang="en-US" sz="1800" dirty="0" err="1">
                <a:solidFill>
                  <a:srgbClr val="00AEFF"/>
                </a:solidFill>
              </a:rPr>
              <a:t>ტიპის</a:t>
            </a:r>
            <a:r>
              <a:rPr lang="en-US" sz="1800" dirty="0">
                <a:solidFill>
                  <a:srgbClr val="00AEFF"/>
                </a:solidFill>
              </a:rPr>
              <a:t> </a:t>
            </a:r>
            <a:r>
              <a:rPr lang="en-US" sz="1800" dirty="0" err="1">
                <a:solidFill>
                  <a:srgbClr val="00AEFF"/>
                </a:solidFill>
              </a:rPr>
              <a:t>პროგრამირების</a:t>
            </a:r>
            <a:r>
              <a:rPr lang="en-US" sz="1800" dirty="0">
                <a:solidFill>
                  <a:srgbClr val="00AEFF"/>
                </a:solidFill>
              </a:rPr>
              <a:t> </a:t>
            </a:r>
            <a:r>
              <a:rPr lang="en-US" sz="1800" dirty="0" err="1">
                <a:solidFill>
                  <a:srgbClr val="00AEFF"/>
                </a:solidFill>
              </a:rPr>
              <a:t>ენები</a:t>
            </a:r>
            <a:r>
              <a:rPr lang="en-US" sz="1800" dirty="0">
                <a:solidFill>
                  <a:srgbClr val="00AEFF"/>
                </a:solidFill>
              </a:rPr>
              <a:t>  –</a:t>
            </a:r>
            <a:r>
              <a:rPr lang="en-US" sz="1800" dirty="0" err="1">
                <a:solidFill>
                  <a:srgbClr val="00AEFF"/>
                </a:solidFill>
              </a:rPr>
              <a:t>მაგალითად</a:t>
            </a:r>
            <a:r>
              <a:rPr lang="en-US" sz="1800" dirty="0">
                <a:solidFill>
                  <a:srgbClr val="00AEFF"/>
                </a:solidFill>
              </a:rPr>
              <a:t>: Python, Java Script.</a:t>
            </a:r>
          </a:p>
        </p:txBody>
      </p:sp>
    </p:spTree>
    <p:extLst>
      <p:ext uri="{BB962C8B-B14F-4D97-AF65-F5344CB8AC3E}">
        <p14:creationId xmlns:p14="http://schemas.microsoft.com/office/powerpoint/2010/main" val="10614373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person with his hand on his chin&#10;&#10;AI-generated content may be incorrect.">
            <a:extLst>
              <a:ext uri="{FF2B5EF4-FFF2-40B4-BE49-F238E27FC236}">
                <a16:creationId xmlns:a16="http://schemas.microsoft.com/office/drawing/2014/main" id="{D503ECC5-FE21-0088-2170-557284A6B0D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774" r="18326" b="1"/>
          <a:stretch>
            <a:fillRect/>
          </a:stretch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542D20-BCD5-B5F9-A378-0A3C9E6DB8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15" y="1663"/>
            <a:ext cx="5160573" cy="693730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ea typeface="+mn-lt"/>
                <a:cs typeface="+mn-lt"/>
              </a:rPr>
              <a:t>🤔</a:t>
            </a:r>
            <a:r>
              <a:rPr lang="en-US" sz="2000" b="1" err="1">
                <a:solidFill>
                  <a:srgbClr val="000000"/>
                </a:solidFill>
              </a:rPr>
              <a:t>რისთვის</a:t>
            </a:r>
            <a:r>
              <a:rPr lang="en-US" sz="2000" b="1" dirty="0">
                <a:solidFill>
                  <a:srgbClr val="000000"/>
                </a:solidFill>
              </a:rPr>
              <a:t> </a:t>
            </a:r>
            <a:r>
              <a:rPr lang="en-US" sz="2000" b="1" err="1">
                <a:solidFill>
                  <a:srgbClr val="000000"/>
                </a:solidFill>
              </a:rPr>
              <a:t>ვიყენებთ</a:t>
            </a:r>
            <a:r>
              <a:rPr lang="en-US" sz="2000" b="1" dirty="0">
                <a:solidFill>
                  <a:srgbClr val="000000"/>
                </a:solidFill>
              </a:rPr>
              <a:t> </a:t>
            </a:r>
            <a:r>
              <a:rPr lang="en-US" sz="2000" b="1" err="1">
                <a:solidFill>
                  <a:srgbClr val="000000"/>
                </a:solidFill>
              </a:rPr>
              <a:t>პროგრამირებას</a:t>
            </a:r>
            <a:r>
              <a:rPr lang="en-US" sz="2000" b="1" dirty="0">
                <a:solidFill>
                  <a:srgbClr val="000000"/>
                </a:solidFill>
              </a:rPr>
              <a:t>?</a:t>
            </a:r>
            <a:endParaRPr lang="en-US" sz="2000">
              <a:solidFill>
                <a:srgbClr val="000000"/>
              </a:solidFill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sz="1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1800" err="1">
                <a:solidFill>
                  <a:schemeClr val="tx1">
                    <a:lumMod val="65000"/>
                    <a:lumOff val="35000"/>
                  </a:schemeClr>
                </a:solidFill>
              </a:rPr>
              <a:t>ვებგვერდების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800" err="1">
                <a:solidFill>
                  <a:schemeClr val="tx1">
                    <a:lumMod val="65000"/>
                    <a:lumOff val="35000"/>
                  </a:schemeClr>
                </a:solidFill>
              </a:rPr>
              <a:t>შესაქმნელად</a:t>
            </a:r>
            <a:endParaRPr lang="en-US" sz="1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1800" err="1">
                <a:solidFill>
                  <a:schemeClr val="tx1">
                    <a:lumMod val="65000"/>
                    <a:lumOff val="35000"/>
                  </a:schemeClr>
                </a:solidFill>
              </a:rPr>
              <a:t>მობილური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800" err="1">
                <a:solidFill>
                  <a:schemeClr val="tx1">
                    <a:lumMod val="65000"/>
                    <a:lumOff val="35000"/>
                  </a:schemeClr>
                </a:solidFill>
              </a:rPr>
              <a:t>და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800" err="1">
                <a:solidFill>
                  <a:schemeClr val="tx1">
                    <a:lumMod val="65000"/>
                    <a:lumOff val="35000"/>
                  </a:schemeClr>
                </a:solidFill>
              </a:rPr>
              <a:t>კომპიუტერული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800" err="1">
                <a:solidFill>
                  <a:schemeClr val="tx1">
                    <a:lumMod val="65000"/>
                    <a:lumOff val="35000"/>
                  </a:schemeClr>
                </a:solidFill>
              </a:rPr>
              <a:t>აპლიკაციებისთვის</a:t>
            </a:r>
            <a:endParaRPr lang="en-US" sz="1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1800" err="1">
                <a:solidFill>
                  <a:schemeClr val="tx1">
                    <a:lumMod val="65000"/>
                    <a:lumOff val="35000"/>
                  </a:schemeClr>
                </a:solidFill>
              </a:rPr>
              <a:t>თამაშების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800" err="1">
                <a:solidFill>
                  <a:schemeClr val="tx1">
                    <a:lumMod val="65000"/>
                    <a:lumOff val="35000"/>
                  </a:schemeClr>
                </a:solidFill>
              </a:rPr>
              <a:t>განვითარებისთვის</a:t>
            </a:r>
            <a:endParaRPr lang="en-US" sz="1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1800" err="1">
                <a:solidFill>
                  <a:schemeClr val="tx1">
                    <a:lumMod val="65000"/>
                    <a:lumOff val="35000"/>
                  </a:schemeClr>
                </a:solidFill>
                <a:ea typeface="+mn-lt"/>
                <a:cs typeface="+mn-lt"/>
              </a:rPr>
              <a:t>მონაცემთა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800" err="1">
                <a:solidFill>
                  <a:schemeClr val="tx1">
                    <a:lumMod val="65000"/>
                    <a:lumOff val="35000"/>
                  </a:schemeClr>
                </a:solidFill>
                <a:ea typeface="+mn-lt"/>
                <a:cs typeface="+mn-lt"/>
              </a:rPr>
              <a:t>ანალიზისთვის</a:t>
            </a:r>
            <a:endParaRPr lang="en-US" sz="1800">
              <a:solidFill>
                <a:schemeClr val="tx1">
                  <a:lumMod val="65000"/>
                  <a:lumOff val="35000"/>
                </a:schemeClr>
              </a:solidFill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952076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66E15D-A188-1E83-2C6E-5094A2AF0F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104" y="3123"/>
            <a:ext cx="6231968" cy="617384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>
                <a:solidFill>
                  <a:srgbClr val="59BDFF"/>
                </a:solidFill>
                <a:ea typeface="+mn-lt"/>
                <a:cs typeface="+mn-lt"/>
              </a:rPr>
              <a:t>🐍</a:t>
            </a:r>
            <a:r>
              <a:rPr lang="en-US" sz="2400" b="1" err="1">
                <a:solidFill>
                  <a:srgbClr val="59BDFF"/>
                </a:solidFill>
              </a:rPr>
              <a:t>რა</a:t>
            </a:r>
            <a:r>
              <a:rPr lang="en-US" sz="2400" b="1" dirty="0">
                <a:solidFill>
                  <a:srgbClr val="59BDFF"/>
                </a:solidFill>
              </a:rPr>
              <a:t> </a:t>
            </a:r>
            <a:r>
              <a:rPr lang="en-US" sz="2400" b="1" err="1">
                <a:solidFill>
                  <a:srgbClr val="59BDFF"/>
                </a:solidFill>
              </a:rPr>
              <a:t>არის</a:t>
            </a:r>
            <a:r>
              <a:rPr lang="en-US" sz="2400" b="1" dirty="0">
                <a:solidFill>
                  <a:srgbClr val="59BDFF"/>
                </a:solidFill>
              </a:rPr>
              <a:t> Python?</a:t>
            </a:r>
            <a:endParaRPr lang="en-US" sz="2400">
              <a:solidFill>
                <a:srgbClr val="59BDFF"/>
              </a:solidFill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sz="1900" b="1" dirty="0">
              <a:solidFill>
                <a:schemeClr val="accent5"/>
              </a:solidFill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000" dirty="0">
                <a:solidFill>
                  <a:srgbClr val="FF00E1"/>
                </a:solidFill>
              </a:rPr>
              <a:t>Python </a:t>
            </a:r>
            <a:r>
              <a:rPr lang="en-US" sz="2000" dirty="0" err="1">
                <a:solidFill>
                  <a:srgbClr val="FF00E1"/>
                </a:solidFill>
              </a:rPr>
              <a:t>არის</a:t>
            </a:r>
            <a:r>
              <a:rPr lang="en-US" sz="2000" dirty="0">
                <a:solidFill>
                  <a:srgbClr val="FF00E1"/>
                </a:solidFill>
              </a:rPr>
              <a:t> </a:t>
            </a:r>
            <a:r>
              <a:rPr lang="en-US" sz="2000" dirty="0" err="1">
                <a:solidFill>
                  <a:srgbClr val="FF00E1"/>
                </a:solidFill>
              </a:rPr>
              <a:t>ერთ-ერთი</a:t>
            </a:r>
            <a:r>
              <a:rPr lang="en-US" sz="2000" dirty="0">
                <a:solidFill>
                  <a:srgbClr val="FF00E1"/>
                </a:solidFill>
              </a:rPr>
              <a:t> </a:t>
            </a:r>
            <a:r>
              <a:rPr lang="en-US" sz="2000" dirty="0" err="1">
                <a:solidFill>
                  <a:srgbClr val="FF00E1"/>
                </a:solidFill>
              </a:rPr>
              <a:t>პროგრამირების</a:t>
            </a:r>
            <a:r>
              <a:rPr lang="en-US" sz="2000" dirty="0">
                <a:solidFill>
                  <a:srgbClr val="FF00E1"/>
                </a:solidFill>
              </a:rPr>
              <a:t> </a:t>
            </a:r>
            <a:r>
              <a:rPr lang="en-US" sz="2000" dirty="0" err="1">
                <a:solidFill>
                  <a:srgbClr val="FF00E1"/>
                </a:solidFill>
              </a:rPr>
              <a:t>ენის</a:t>
            </a:r>
            <a:r>
              <a:rPr lang="en-US" sz="2000" dirty="0">
                <a:solidFill>
                  <a:srgbClr val="FF00E1"/>
                </a:solidFill>
              </a:rPr>
              <a:t> </a:t>
            </a:r>
            <a:r>
              <a:rPr lang="en-US" sz="2000" dirty="0" err="1">
                <a:solidFill>
                  <a:srgbClr val="FF00E1"/>
                </a:solidFill>
              </a:rPr>
              <a:t>ტიპი</a:t>
            </a:r>
            <a:r>
              <a:rPr lang="en-US" sz="2000" dirty="0">
                <a:solidFill>
                  <a:srgbClr val="FF00E1"/>
                </a:solidFill>
              </a:rPr>
              <a:t>.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sz="2000" dirty="0">
              <a:solidFill>
                <a:srgbClr val="FF00E1"/>
              </a:solidFill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000" err="1">
                <a:solidFill>
                  <a:srgbClr val="FF00E1"/>
                </a:solidFill>
              </a:rPr>
              <a:t>შეიქმნა</a:t>
            </a:r>
            <a:r>
              <a:rPr lang="en-US" sz="2000" dirty="0">
                <a:solidFill>
                  <a:srgbClr val="FF00E1"/>
                </a:solidFill>
              </a:rPr>
              <a:t> 1991 </a:t>
            </a:r>
            <a:r>
              <a:rPr lang="en-US" sz="2000" err="1">
                <a:solidFill>
                  <a:srgbClr val="FF00E1"/>
                </a:solidFill>
              </a:rPr>
              <a:t>წელს</a:t>
            </a:r>
            <a:r>
              <a:rPr lang="en-US" sz="2000" dirty="0">
                <a:solidFill>
                  <a:srgbClr val="FF00E1"/>
                </a:solidFill>
              </a:rPr>
              <a:t> </a:t>
            </a:r>
            <a:r>
              <a:rPr lang="en-US" sz="2000" err="1">
                <a:solidFill>
                  <a:srgbClr val="FF00E1"/>
                </a:solidFill>
              </a:rPr>
              <a:t>გიდო</a:t>
            </a:r>
            <a:r>
              <a:rPr lang="en-US" sz="2000" dirty="0">
                <a:solidFill>
                  <a:srgbClr val="FF00E1"/>
                </a:solidFill>
              </a:rPr>
              <a:t> </a:t>
            </a:r>
            <a:r>
              <a:rPr lang="en-US" sz="2000" err="1">
                <a:solidFill>
                  <a:srgbClr val="FF00E1"/>
                </a:solidFill>
              </a:rPr>
              <a:t>ვან</a:t>
            </a:r>
            <a:r>
              <a:rPr lang="en-US" sz="2000" dirty="0">
                <a:solidFill>
                  <a:srgbClr val="FF00E1"/>
                </a:solidFill>
              </a:rPr>
              <a:t> </a:t>
            </a:r>
            <a:r>
              <a:rPr lang="en-US" sz="2000" err="1">
                <a:solidFill>
                  <a:srgbClr val="FF00E1"/>
                </a:solidFill>
              </a:rPr>
              <a:t>როსუმის</a:t>
            </a:r>
            <a:r>
              <a:rPr lang="en-US" sz="2000" dirty="0">
                <a:solidFill>
                  <a:srgbClr val="FF00E1"/>
                </a:solidFill>
              </a:rPr>
              <a:t> </a:t>
            </a:r>
            <a:r>
              <a:rPr lang="en-US" sz="2000" err="1">
                <a:solidFill>
                  <a:srgbClr val="FF00E1"/>
                </a:solidFill>
              </a:rPr>
              <a:t>მიერ</a:t>
            </a:r>
            <a:r>
              <a:rPr lang="en-US" sz="2000" dirty="0">
                <a:solidFill>
                  <a:srgbClr val="FF00E1"/>
                </a:solidFill>
              </a:rPr>
              <a:t>.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sz="2000" dirty="0">
              <a:solidFill>
                <a:srgbClr val="FF00E1"/>
              </a:solidFill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000" err="1">
                <a:solidFill>
                  <a:srgbClr val="FF00E1"/>
                </a:solidFill>
              </a:rPr>
              <a:t>გამოირჩევა</a:t>
            </a:r>
            <a:r>
              <a:rPr lang="en-US" sz="2000" dirty="0">
                <a:solidFill>
                  <a:srgbClr val="FF00E1"/>
                </a:solidFill>
              </a:rPr>
              <a:t>  </a:t>
            </a:r>
            <a:r>
              <a:rPr lang="en-US" sz="2000" err="1">
                <a:solidFill>
                  <a:srgbClr val="FF00E1"/>
                </a:solidFill>
              </a:rPr>
              <a:t>გასაგები</a:t>
            </a:r>
            <a:r>
              <a:rPr lang="en-US" sz="2000" dirty="0">
                <a:solidFill>
                  <a:srgbClr val="FF00E1"/>
                </a:solidFill>
              </a:rPr>
              <a:t> </a:t>
            </a:r>
            <a:r>
              <a:rPr lang="en-US" sz="2000" err="1">
                <a:solidFill>
                  <a:srgbClr val="FF00E1"/>
                </a:solidFill>
              </a:rPr>
              <a:t>კოდით</a:t>
            </a:r>
            <a:r>
              <a:rPr lang="en-US" sz="2000" dirty="0">
                <a:solidFill>
                  <a:srgbClr val="FF00E1"/>
                </a:solidFill>
              </a:rPr>
              <a:t> </a:t>
            </a:r>
            <a:r>
              <a:rPr lang="en-US" sz="2000" err="1">
                <a:solidFill>
                  <a:srgbClr val="FF00E1"/>
                </a:solidFill>
              </a:rPr>
              <a:t>ასევე</a:t>
            </a:r>
            <a:r>
              <a:rPr lang="en-US" sz="2000" dirty="0">
                <a:solidFill>
                  <a:srgbClr val="FF00E1"/>
                </a:solidFill>
              </a:rPr>
              <a:t> </a:t>
            </a:r>
            <a:r>
              <a:rPr lang="en-US" sz="2000" err="1">
                <a:solidFill>
                  <a:srgbClr val="FF00E1"/>
                </a:solidFill>
              </a:rPr>
              <a:t>ნაკლები</a:t>
            </a:r>
            <a:r>
              <a:rPr lang="en-US" sz="2000" dirty="0">
                <a:solidFill>
                  <a:srgbClr val="FF00E1"/>
                </a:solidFill>
                <a:ea typeface="+mn-lt"/>
                <a:cs typeface="+mn-lt"/>
              </a:rPr>
              <a:t> </a:t>
            </a:r>
            <a:r>
              <a:rPr lang="en-US" sz="2000" err="1">
                <a:solidFill>
                  <a:srgbClr val="FF00E1"/>
                </a:solidFill>
                <a:ea typeface="+mn-lt"/>
                <a:cs typeface="+mn-lt"/>
              </a:rPr>
              <a:t>კოდია</a:t>
            </a:r>
            <a:r>
              <a:rPr lang="en-US" sz="2000" dirty="0">
                <a:solidFill>
                  <a:srgbClr val="FF00E1"/>
                </a:solidFill>
                <a:ea typeface="+mn-lt"/>
                <a:cs typeface="+mn-lt"/>
              </a:rPr>
              <a:t> </a:t>
            </a:r>
            <a:r>
              <a:rPr lang="en-US" sz="2000" err="1">
                <a:solidFill>
                  <a:srgbClr val="FF00E1"/>
                </a:solidFill>
                <a:ea typeface="+mn-lt"/>
                <a:cs typeface="+mn-lt"/>
              </a:rPr>
              <a:t>საჭირო</a:t>
            </a:r>
            <a:r>
              <a:rPr lang="en-US" sz="2000" dirty="0">
                <a:solidFill>
                  <a:srgbClr val="FF00E1"/>
                </a:solidFill>
                <a:ea typeface="+mn-lt"/>
                <a:cs typeface="+mn-lt"/>
              </a:rPr>
              <a:t> </a:t>
            </a:r>
            <a:r>
              <a:rPr lang="en-US" sz="2000" err="1">
                <a:solidFill>
                  <a:srgbClr val="FF00E1"/>
                </a:solidFill>
                <a:ea typeface="+mn-lt"/>
                <a:cs typeface="+mn-lt"/>
              </a:rPr>
              <a:t>იმავე</a:t>
            </a:r>
            <a:r>
              <a:rPr lang="en-US" sz="2000" dirty="0">
                <a:solidFill>
                  <a:srgbClr val="FF00E1"/>
                </a:solidFill>
                <a:ea typeface="+mn-lt"/>
                <a:cs typeface="+mn-lt"/>
              </a:rPr>
              <a:t> </a:t>
            </a:r>
            <a:r>
              <a:rPr lang="en-US" sz="2000" err="1">
                <a:solidFill>
                  <a:srgbClr val="FF00E1"/>
                </a:solidFill>
                <a:ea typeface="+mn-lt"/>
                <a:cs typeface="+mn-lt"/>
              </a:rPr>
              <a:t>მოქმედებების</a:t>
            </a:r>
            <a:r>
              <a:rPr lang="en-US" sz="2000" dirty="0">
                <a:solidFill>
                  <a:srgbClr val="FF00E1"/>
                </a:solidFill>
                <a:ea typeface="+mn-lt"/>
                <a:cs typeface="+mn-lt"/>
              </a:rPr>
              <a:t> </a:t>
            </a:r>
            <a:r>
              <a:rPr lang="en-US" sz="2000" err="1">
                <a:solidFill>
                  <a:srgbClr val="FF00E1"/>
                </a:solidFill>
                <a:ea typeface="+mn-lt"/>
                <a:cs typeface="+mn-lt"/>
              </a:rPr>
              <a:t>განსახორციელებლად</a:t>
            </a:r>
            <a:r>
              <a:rPr lang="en-US" sz="2000" dirty="0">
                <a:solidFill>
                  <a:srgbClr val="FF00E1"/>
                </a:solidFill>
                <a:ea typeface="+mn-lt"/>
                <a:cs typeface="+mn-lt"/>
              </a:rPr>
              <a:t>, </a:t>
            </a:r>
            <a:r>
              <a:rPr lang="en-US" sz="2000" err="1">
                <a:solidFill>
                  <a:srgbClr val="FF00E1"/>
                </a:solidFill>
                <a:ea typeface="+mn-lt"/>
                <a:cs typeface="+mn-lt"/>
              </a:rPr>
              <a:t>რაც</a:t>
            </a:r>
            <a:r>
              <a:rPr lang="en-US" sz="2000" dirty="0">
                <a:solidFill>
                  <a:srgbClr val="FF00E1"/>
                </a:solidFill>
                <a:ea typeface="+mn-lt"/>
                <a:cs typeface="+mn-lt"/>
              </a:rPr>
              <a:t> </a:t>
            </a:r>
            <a:r>
              <a:rPr lang="en-US" sz="2000" err="1">
                <a:solidFill>
                  <a:srgbClr val="FF00E1"/>
                </a:solidFill>
                <a:ea typeface="+mn-lt"/>
                <a:cs typeface="+mn-lt"/>
              </a:rPr>
              <a:t>სხვა</a:t>
            </a:r>
            <a:r>
              <a:rPr lang="en-US" sz="2000" dirty="0">
                <a:solidFill>
                  <a:srgbClr val="FF00E1"/>
                </a:solidFill>
                <a:ea typeface="+mn-lt"/>
                <a:cs typeface="+mn-lt"/>
              </a:rPr>
              <a:t> </a:t>
            </a:r>
            <a:r>
              <a:rPr lang="en-US" sz="2000" err="1">
                <a:solidFill>
                  <a:srgbClr val="FF00E1"/>
                </a:solidFill>
                <a:ea typeface="+mn-lt"/>
                <a:cs typeface="+mn-lt"/>
              </a:rPr>
              <a:t>ენებს</a:t>
            </a:r>
            <a:r>
              <a:rPr lang="en-US" sz="2000" dirty="0">
                <a:solidFill>
                  <a:srgbClr val="FF00E1"/>
                </a:solidFill>
                <a:ea typeface="+mn-lt"/>
                <a:cs typeface="+mn-lt"/>
              </a:rPr>
              <a:t> </a:t>
            </a:r>
            <a:r>
              <a:rPr lang="en-US" sz="2000" err="1">
                <a:solidFill>
                  <a:srgbClr val="FF00E1"/>
                </a:solidFill>
                <a:ea typeface="+mn-lt"/>
                <a:cs typeface="+mn-lt"/>
              </a:rPr>
              <a:t>სჭირდებათ</a:t>
            </a:r>
            <a:r>
              <a:rPr lang="en-US" sz="2000" dirty="0">
                <a:solidFill>
                  <a:srgbClr val="FF00E1"/>
                </a:solidFill>
                <a:ea typeface="+mn-lt"/>
                <a:cs typeface="+mn-lt"/>
              </a:rPr>
              <a:t>.</a:t>
            </a:r>
          </a:p>
        </p:txBody>
      </p:sp>
      <p:pic>
        <p:nvPicPr>
          <p:cNvPr id="2" name="Picture 1" descr="A neon light around a computer screen&#10;&#10;AI-generated content may be incorrect.">
            <a:extLst>
              <a:ext uri="{FF2B5EF4-FFF2-40B4-BE49-F238E27FC236}">
                <a16:creationId xmlns:a16="http://schemas.microsoft.com/office/drawing/2014/main" id="{F954BA60-09D4-5DAE-383C-1FA8E4C57C1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494" r="6778"/>
          <a:stretch>
            <a:fillRect/>
          </a:stretch>
        </p:blipFill>
        <p:spPr>
          <a:xfrm>
            <a:off x="4948172" y="10"/>
            <a:ext cx="7243827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0815854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56688E73-49B9-4052-A836-D248C825D7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B6AEE0C-07FE-4154-BC7C-2F20530BC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Picture 1" descr="A computer screen shot of a blue and white snake&#10;&#10;AI-generated content may be incorrect.">
            <a:extLst>
              <a:ext uri="{FF2B5EF4-FFF2-40B4-BE49-F238E27FC236}">
                <a16:creationId xmlns:a16="http://schemas.microsoft.com/office/drawing/2014/main" id="{EC1B4A43-436F-F969-3E36-79FEC095B04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0"/>
          </a:blip>
          <a:srcRect l="7641" r="4358" b="-1"/>
          <a:stretch>
            <a:fillRect/>
          </a:stretch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ED1EC8-260A-B545-5280-3EF23C27F4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84" y="343"/>
            <a:ext cx="6223270" cy="44679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>
                <a:solidFill>
                  <a:srgbClr val="FFFFFF"/>
                </a:solidFill>
                <a:ea typeface="+mn-lt"/>
                <a:cs typeface="+mn-lt"/>
              </a:rPr>
              <a:t>💡</a:t>
            </a:r>
            <a:r>
              <a:rPr lang="en-US" sz="2400" b="1" err="1">
                <a:solidFill>
                  <a:srgbClr val="FFAA00"/>
                </a:solidFill>
              </a:rPr>
              <a:t>რატომ</a:t>
            </a:r>
            <a:r>
              <a:rPr lang="en-US" sz="2400" b="1" dirty="0">
                <a:solidFill>
                  <a:srgbClr val="FFAA00"/>
                </a:solidFill>
              </a:rPr>
              <a:t>  Python?</a:t>
            </a:r>
            <a:endParaRPr lang="en-US" sz="2400" dirty="0">
              <a:solidFill>
                <a:srgbClr val="FFAA00"/>
              </a:solidFill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sz="2000" b="1">
              <a:solidFill>
                <a:srgbClr val="FFFFFF"/>
              </a:solidFill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000" err="1">
                <a:solidFill>
                  <a:srgbClr val="44FF00"/>
                </a:solidFill>
              </a:rPr>
              <a:t>მარტივი</a:t>
            </a:r>
            <a:r>
              <a:rPr lang="en-US" sz="2000" dirty="0">
                <a:solidFill>
                  <a:srgbClr val="44FF00"/>
                </a:solidFill>
              </a:rPr>
              <a:t> </a:t>
            </a:r>
            <a:r>
              <a:rPr lang="en-US" sz="2000" err="1">
                <a:solidFill>
                  <a:srgbClr val="44FF00"/>
                </a:solidFill>
              </a:rPr>
              <a:t>სწავლისთვის</a:t>
            </a:r>
            <a:endParaRPr lang="en-US" sz="2000" dirty="0">
              <a:solidFill>
                <a:srgbClr val="44FF00"/>
              </a:solidFill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sz="2000" dirty="0">
              <a:solidFill>
                <a:srgbClr val="44FF00"/>
              </a:solidFill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000" err="1">
                <a:solidFill>
                  <a:srgbClr val="44FF00"/>
                </a:solidFill>
              </a:rPr>
              <a:t>მრავალფეროვნება</a:t>
            </a:r>
            <a:endParaRPr lang="en-US" sz="2000" dirty="0">
              <a:solidFill>
                <a:srgbClr val="44FF00"/>
              </a:solidFill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sz="2000" dirty="0">
              <a:solidFill>
                <a:srgbClr val="44FF00"/>
              </a:solidFill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000" err="1">
                <a:solidFill>
                  <a:srgbClr val="44FF00"/>
                </a:solidFill>
              </a:rPr>
              <a:t>ფართო</a:t>
            </a:r>
            <a:r>
              <a:rPr lang="en-US" sz="2000" dirty="0">
                <a:solidFill>
                  <a:srgbClr val="44FF00"/>
                </a:solidFill>
              </a:rPr>
              <a:t> </a:t>
            </a:r>
            <a:r>
              <a:rPr lang="en-US" sz="2000" err="1">
                <a:solidFill>
                  <a:srgbClr val="44FF00"/>
                </a:solidFill>
              </a:rPr>
              <a:t>კომუნითი</a:t>
            </a:r>
            <a:r>
              <a:rPr lang="en-US" sz="2000" dirty="0">
                <a:solidFill>
                  <a:srgbClr val="44FF00"/>
                </a:solidFill>
              </a:rPr>
              <a:t> </a:t>
            </a:r>
            <a:r>
              <a:rPr lang="en-US" sz="2000" err="1">
                <a:solidFill>
                  <a:srgbClr val="44FF00"/>
                </a:solidFill>
              </a:rPr>
              <a:t>და</a:t>
            </a:r>
            <a:r>
              <a:rPr lang="en-US" sz="2000" dirty="0">
                <a:solidFill>
                  <a:srgbClr val="44FF00"/>
                </a:solidFill>
              </a:rPr>
              <a:t> </a:t>
            </a:r>
            <a:r>
              <a:rPr lang="en-US" sz="2000" err="1">
                <a:solidFill>
                  <a:srgbClr val="44FF00"/>
                </a:solidFill>
              </a:rPr>
              <a:t>მხარდაჭერა</a:t>
            </a:r>
            <a:endParaRPr lang="en-US" sz="2000" dirty="0">
              <a:solidFill>
                <a:srgbClr val="44FF00"/>
              </a:solidFill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sz="2000" dirty="0">
              <a:solidFill>
                <a:srgbClr val="44FF00"/>
              </a:solidFill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000" err="1">
                <a:solidFill>
                  <a:srgbClr val="44FF00"/>
                </a:solidFill>
              </a:rPr>
              <a:t>გამოიყენება</a:t>
            </a:r>
            <a:r>
              <a:rPr lang="en-US" sz="2000" dirty="0">
                <a:solidFill>
                  <a:srgbClr val="44FF00"/>
                </a:solidFill>
              </a:rPr>
              <a:t> </a:t>
            </a:r>
            <a:r>
              <a:rPr lang="en-US" sz="2000" err="1">
                <a:solidFill>
                  <a:srgbClr val="44FF00"/>
                </a:solidFill>
              </a:rPr>
              <a:t>როგორც</a:t>
            </a:r>
            <a:r>
              <a:rPr lang="en-US" sz="2000" dirty="0">
                <a:solidFill>
                  <a:srgbClr val="44FF00"/>
                </a:solidFill>
              </a:rPr>
              <a:t> </a:t>
            </a:r>
            <a:r>
              <a:rPr lang="en-US" sz="2000" err="1">
                <a:solidFill>
                  <a:srgbClr val="44FF00"/>
                </a:solidFill>
              </a:rPr>
              <a:t>დასაწყისის</a:t>
            </a:r>
            <a:r>
              <a:rPr lang="en-US" sz="2000" dirty="0">
                <a:solidFill>
                  <a:srgbClr val="44FF00"/>
                </a:solidFill>
              </a:rPr>
              <a:t>, </a:t>
            </a:r>
            <a:r>
              <a:rPr lang="en-US" sz="2000" err="1">
                <a:solidFill>
                  <a:srgbClr val="44FF00"/>
                </a:solidFill>
              </a:rPr>
              <a:t>ისე</a:t>
            </a:r>
            <a:r>
              <a:rPr lang="en-US" sz="2000" dirty="0">
                <a:solidFill>
                  <a:srgbClr val="44FF00"/>
                </a:solidFill>
              </a:rPr>
              <a:t> </a:t>
            </a:r>
            <a:r>
              <a:rPr lang="en-US" sz="2000" err="1">
                <a:solidFill>
                  <a:srgbClr val="44FF00"/>
                </a:solidFill>
              </a:rPr>
              <a:t>პროფესიონალური</a:t>
            </a:r>
            <a:r>
              <a:rPr lang="en-US" sz="2000" dirty="0">
                <a:solidFill>
                  <a:srgbClr val="44FF00"/>
                </a:solidFill>
              </a:rPr>
              <a:t> </a:t>
            </a:r>
            <a:r>
              <a:rPr lang="en-US" sz="2000" err="1">
                <a:solidFill>
                  <a:srgbClr val="44FF00"/>
                </a:solidFill>
              </a:rPr>
              <a:t>დონისთვის</a:t>
            </a:r>
            <a:endParaRPr lang="en-US" sz="2000">
              <a:solidFill>
                <a:srgbClr val="44FF00"/>
              </a:solidFill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sz="2000">
              <a:solidFill>
                <a:srgbClr val="FFFFFF"/>
              </a:solidFill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sz="20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48435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9" name="Rectangle 48">
            <a:extLst>
              <a:ext uri="{FF2B5EF4-FFF2-40B4-BE49-F238E27FC236}">
                <a16:creationId xmlns:a16="http://schemas.microsoft.com/office/drawing/2014/main" id="{637B2035-1FCB-439A-B421-095E136C7E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676D6CDF-C512-4739-B158-55EE955EFA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503" y="-1"/>
            <a:ext cx="12192000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diagram of a programming process&#10;&#10;AI-generated content may be incorrect.">
            <a:extLst>
              <a:ext uri="{FF2B5EF4-FFF2-40B4-BE49-F238E27FC236}">
                <a16:creationId xmlns:a16="http://schemas.microsoft.com/office/drawing/2014/main" id="{A23EB603-1AF6-3D1D-4262-3C947720D50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959" r="5845" b="-1"/>
          <a:stretch>
            <a:fillRect/>
          </a:stretch>
        </p:blipFill>
        <p:spPr>
          <a:xfrm>
            <a:off x="1" y="1708152"/>
            <a:ext cx="8920038" cy="5149848"/>
          </a:xfrm>
          <a:custGeom>
            <a:avLst/>
            <a:gdLst/>
            <a:ahLst/>
            <a:cxnLst/>
            <a:rect l="l" t="t" r="r" b="b"/>
            <a:pathLst>
              <a:path w="6448424" h="3752849">
                <a:moveTo>
                  <a:pt x="0" y="0"/>
                </a:moveTo>
                <a:lnTo>
                  <a:pt x="137978" y="22215"/>
                </a:lnTo>
                <a:cubicBezTo>
                  <a:pt x="196046" y="32277"/>
                  <a:pt x="252469" y="42437"/>
                  <a:pt x="295660" y="49771"/>
                </a:cubicBezTo>
                <a:cubicBezTo>
                  <a:pt x="364885" y="66610"/>
                  <a:pt x="403214" y="32071"/>
                  <a:pt x="456941" y="65635"/>
                </a:cubicBezTo>
                <a:cubicBezTo>
                  <a:pt x="529612" y="69090"/>
                  <a:pt x="662508" y="71245"/>
                  <a:pt x="731691" y="70501"/>
                </a:cubicBezTo>
                <a:cubicBezTo>
                  <a:pt x="768741" y="62400"/>
                  <a:pt x="808263" y="64633"/>
                  <a:pt x="841820" y="61171"/>
                </a:cubicBezTo>
                <a:cubicBezTo>
                  <a:pt x="958973" y="43639"/>
                  <a:pt x="1009730" y="45863"/>
                  <a:pt x="1068219" y="39136"/>
                </a:cubicBezTo>
                <a:cubicBezTo>
                  <a:pt x="1104329" y="33447"/>
                  <a:pt x="1156536" y="44203"/>
                  <a:pt x="1174190" y="38808"/>
                </a:cubicBezTo>
                <a:cubicBezTo>
                  <a:pt x="1188943" y="36385"/>
                  <a:pt x="1213832" y="14880"/>
                  <a:pt x="1225923" y="34507"/>
                </a:cubicBezTo>
                <a:cubicBezTo>
                  <a:pt x="1305283" y="8501"/>
                  <a:pt x="1319617" y="30839"/>
                  <a:pt x="1385617" y="18003"/>
                </a:cubicBezTo>
                <a:cubicBezTo>
                  <a:pt x="1461876" y="-26747"/>
                  <a:pt x="1519510" y="56342"/>
                  <a:pt x="1563967" y="4638"/>
                </a:cubicBezTo>
                <a:lnTo>
                  <a:pt x="1676634" y="10582"/>
                </a:lnTo>
                <a:lnTo>
                  <a:pt x="1769429" y="20265"/>
                </a:lnTo>
                <a:cubicBezTo>
                  <a:pt x="1790625" y="23534"/>
                  <a:pt x="1880369" y="18448"/>
                  <a:pt x="1900584" y="27732"/>
                </a:cubicBezTo>
                <a:cubicBezTo>
                  <a:pt x="2072430" y="22762"/>
                  <a:pt x="2014935" y="5831"/>
                  <a:pt x="2127041" y="22101"/>
                </a:cubicBezTo>
                <a:cubicBezTo>
                  <a:pt x="2168847" y="65820"/>
                  <a:pt x="2153052" y="28773"/>
                  <a:pt x="2211644" y="44507"/>
                </a:cubicBezTo>
                <a:cubicBezTo>
                  <a:pt x="2211201" y="9921"/>
                  <a:pt x="2277596" y="73686"/>
                  <a:pt x="2299605" y="38004"/>
                </a:cubicBezTo>
                <a:cubicBezTo>
                  <a:pt x="2309570" y="41997"/>
                  <a:pt x="2318531" y="46991"/>
                  <a:pt x="2327359" y="52270"/>
                </a:cubicBezTo>
                <a:lnTo>
                  <a:pt x="2331995" y="55017"/>
                </a:lnTo>
                <a:lnTo>
                  <a:pt x="2353777" y="59755"/>
                </a:lnTo>
                <a:lnTo>
                  <a:pt x="2355893" y="68914"/>
                </a:lnTo>
                <a:lnTo>
                  <a:pt x="2385794" y="81650"/>
                </a:lnTo>
                <a:cubicBezTo>
                  <a:pt x="2397613" y="85211"/>
                  <a:pt x="2411061" y="87627"/>
                  <a:pt x="2427010" y="88184"/>
                </a:cubicBezTo>
                <a:cubicBezTo>
                  <a:pt x="2486314" y="76422"/>
                  <a:pt x="2553170" y="126870"/>
                  <a:pt x="2627153" y="110451"/>
                </a:cubicBezTo>
                <a:cubicBezTo>
                  <a:pt x="2653722" y="107383"/>
                  <a:pt x="2732043" y="116068"/>
                  <a:pt x="2744462" y="128780"/>
                </a:cubicBezTo>
                <a:cubicBezTo>
                  <a:pt x="2760299" y="132873"/>
                  <a:pt x="2780248" y="130843"/>
                  <a:pt x="2785202" y="143610"/>
                </a:cubicBezTo>
                <a:cubicBezTo>
                  <a:pt x="2794558" y="159316"/>
                  <a:pt x="2856498" y="142821"/>
                  <a:pt x="2844667" y="159029"/>
                </a:cubicBezTo>
                <a:cubicBezTo>
                  <a:pt x="2888530" y="147871"/>
                  <a:pt x="2914187" y="181391"/>
                  <a:pt x="2946649" y="192330"/>
                </a:cubicBezTo>
                <a:cubicBezTo>
                  <a:pt x="2981872" y="180417"/>
                  <a:pt x="3015239" y="215115"/>
                  <a:pt x="3088812" y="226485"/>
                </a:cubicBezTo>
                <a:cubicBezTo>
                  <a:pt x="3127734" y="212524"/>
                  <a:pt x="3138301" y="234381"/>
                  <a:pt x="3208669" y="217774"/>
                </a:cubicBezTo>
                <a:cubicBezTo>
                  <a:pt x="3242208" y="219284"/>
                  <a:pt x="3229623" y="233297"/>
                  <a:pt x="3290045" y="235553"/>
                </a:cubicBezTo>
                <a:cubicBezTo>
                  <a:pt x="3399655" y="215239"/>
                  <a:pt x="3444518" y="245862"/>
                  <a:pt x="3529335" y="249571"/>
                </a:cubicBezTo>
                <a:cubicBezTo>
                  <a:pt x="3623697" y="257405"/>
                  <a:pt x="3587652" y="268832"/>
                  <a:pt x="3716766" y="252690"/>
                </a:cubicBezTo>
                <a:cubicBezTo>
                  <a:pt x="3723469" y="267318"/>
                  <a:pt x="3737863" y="269842"/>
                  <a:pt x="3765333" y="266823"/>
                </a:cubicBezTo>
                <a:cubicBezTo>
                  <a:pt x="3810754" y="271601"/>
                  <a:pt x="3792745" y="303866"/>
                  <a:pt x="3846897" y="290090"/>
                </a:cubicBezTo>
                <a:cubicBezTo>
                  <a:pt x="3830941" y="306608"/>
                  <a:pt x="3929114" y="308026"/>
                  <a:pt x="3900217" y="323590"/>
                </a:cubicBezTo>
                <a:cubicBezTo>
                  <a:pt x="3922367" y="343425"/>
                  <a:pt x="3948574" y="318948"/>
                  <a:pt x="3971444" y="336662"/>
                </a:cubicBezTo>
                <a:cubicBezTo>
                  <a:pt x="4002781" y="344193"/>
                  <a:pt x="3960997" y="315419"/>
                  <a:pt x="3997868" y="318867"/>
                </a:cubicBezTo>
                <a:cubicBezTo>
                  <a:pt x="4041159" y="326219"/>
                  <a:pt x="4055435" y="293981"/>
                  <a:pt x="4070852" y="339615"/>
                </a:cubicBezTo>
                <a:cubicBezTo>
                  <a:pt x="4121286" y="335828"/>
                  <a:pt x="4121920" y="355506"/>
                  <a:pt x="4180483" y="373369"/>
                </a:cubicBezTo>
                <a:cubicBezTo>
                  <a:pt x="4211379" y="366707"/>
                  <a:pt x="4230171" y="374664"/>
                  <a:pt x="4246264" y="387458"/>
                </a:cubicBezTo>
                <a:cubicBezTo>
                  <a:pt x="4308508" y="393310"/>
                  <a:pt x="4357326" y="416142"/>
                  <a:pt x="4423169" y="431783"/>
                </a:cubicBezTo>
                <a:lnTo>
                  <a:pt x="4446752" y="435383"/>
                </a:lnTo>
                <a:lnTo>
                  <a:pt x="4446954" y="435566"/>
                </a:lnTo>
                <a:cubicBezTo>
                  <a:pt x="4508528" y="480137"/>
                  <a:pt x="4617740" y="529869"/>
                  <a:pt x="4662523" y="553169"/>
                </a:cubicBezTo>
                <a:cubicBezTo>
                  <a:pt x="4720320" y="547046"/>
                  <a:pt x="4678644" y="560102"/>
                  <a:pt x="4715641" y="575354"/>
                </a:cubicBezTo>
                <a:cubicBezTo>
                  <a:pt x="4682056" y="593278"/>
                  <a:pt x="4768370" y="586520"/>
                  <a:pt x="4742071" y="614016"/>
                </a:cubicBezTo>
                <a:cubicBezTo>
                  <a:pt x="4749637" y="615922"/>
                  <a:pt x="4757797" y="616899"/>
                  <a:pt x="4766183" y="617675"/>
                </a:cubicBezTo>
                <a:lnTo>
                  <a:pt x="4770562" y="618094"/>
                </a:lnTo>
                <a:lnTo>
                  <a:pt x="4783240" y="624350"/>
                </a:lnTo>
                <a:lnTo>
                  <a:pt x="4792882" y="620401"/>
                </a:lnTo>
                <a:lnTo>
                  <a:pt x="4816310" y="625721"/>
                </a:lnTo>
                <a:cubicBezTo>
                  <a:pt x="4824144" y="628595"/>
                  <a:pt x="4831482" y="632720"/>
                  <a:pt x="4837953" y="638824"/>
                </a:cubicBezTo>
                <a:cubicBezTo>
                  <a:pt x="4848645" y="668753"/>
                  <a:pt x="4922266" y="669148"/>
                  <a:pt x="4933914" y="707398"/>
                </a:cubicBezTo>
                <a:cubicBezTo>
                  <a:pt x="4940833" y="719653"/>
                  <a:pt x="4978358" y="746502"/>
                  <a:pt x="4995259" y="744825"/>
                </a:cubicBezTo>
                <a:cubicBezTo>
                  <a:pt x="5005107" y="749034"/>
                  <a:pt x="5010567" y="758092"/>
                  <a:pt x="5024744" y="753396"/>
                </a:cubicBezTo>
                <a:cubicBezTo>
                  <a:pt x="5047511" y="761361"/>
                  <a:pt x="5109162" y="783016"/>
                  <a:pt x="5131877" y="792613"/>
                </a:cubicBezTo>
                <a:cubicBezTo>
                  <a:pt x="5132671" y="802792"/>
                  <a:pt x="5144554" y="806683"/>
                  <a:pt x="5161031" y="810975"/>
                </a:cubicBezTo>
                <a:lnTo>
                  <a:pt x="5176815" y="815342"/>
                </a:lnTo>
                <a:lnTo>
                  <a:pt x="5180064" y="831233"/>
                </a:lnTo>
                <a:cubicBezTo>
                  <a:pt x="5202966" y="819270"/>
                  <a:pt x="5188976" y="863361"/>
                  <a:pt x="5215059" y="865080"/>
                </a:cubicBezTo>
                <a:cubicBezTo>
                  <a:pt x="5235765" y="864786"/>
                  <a:pt x="5236347" y="878098"/>
                  <a:pt x="5245643" y="887119"/>
                </a:cubicBezTo>
                <a:cubicBezTo>
                  <a:pt x="5267660" y="891609"/>
                  <a:pt x="5295742" y="939348"/>
                  <a:pt x="5295952" y="957174"/>
                </a:cubicBezTo>
                <a:cubicBezTo>
                  <a:pt x="5284322" y="1008946"/>
                  <a:pt x="5374979" y="1038019"/>
                  <a:pt x="5367826" y="1079140"/>
                </a:cubicBezTo>
                <a:cubicBezTo>
                  <a:pt x="5371668" y="1089190"/>
                  <a:pt x="5377921" y="1097135"/>
                  <a:pt x="5385646" y="1103730"/>
                </a:cubicBezTo>
                <a:lnTo>
                  <a:pt x="5410965" y="1119397"/>
                </a:lnTo>
                <a:lnTo>
                  <a:pt x="5436960" y="1130910"/>
                </a:lnTo>
                <a:lnTo>
                  <a:pt x="5442083" y="1133134"/>
                </a:lnTo>
                <a:cubicBezTo>
                  <a:pt x="5451910" y="1137346"/>
                  <a:pt x="5457170" y="1169188"/>
                  <a:pt x="5465219" y="1174479"/>
                </a:cubicBezTo>
                <a:cubicBezTo>
                  <a:pt x="5488744" y="1195184"/>
                  <a:pt x="5467141" y="1223401"/>
                  <a:pt x="5488171" y="1238604"/>
                </a:cubicBezTo>
                <a:cubicBezTo>
                  <a:pt x="5523491" y="1271811"/>
                  <a:pt x="5486623" y="1305961"/>
                  <a:pt x="5562172" y="1320840"/>
                </a:cubicBezTo>
                <a:cubicBezTo>
                  <a:pt x="5601634" y="1385316"/>
                  <a:pt x="5636528" y="1453139"/>
                  <a:pt x="5686905" y="1512529"/>
                </a:cubicBezTo>
                <a:cubicBezTo>
                  <a:pt x="5729049" y="1575678"/>
                  <a:pt x="5699691" y="1553768"/>
                  <a:pt x="5748726" y="1623716"/>
                </a:cubicBezTo>
                <a:cubicBezTo>
                  <a:pt x="5783098" y="1689734"/>
                  <a:pt x="5789710" y="1639740"/>
                  <a:pt x="5842593" y="1726595"/>
                </a:cubicBezTo>
                <a:cubicBezTo>
                  <a:pt x="5837824" y="1733043"/>
                  <a:pt x="5862023" y="1845188"/>
                  <a:pt x="5861042" y="1851837"/>
                </a:cubicBezTo>
                <a:cubicBezTo>
                  <a:pt x="5874156" y="1887981"/>
                  <a:pt x="5901790" y="1919218"/>
                  <a:pt x="5921290" y="1943460"/>
                </a:cubicBezTo>
                <a:lnTo>
                  <a:pt x="5978046" y="1997284"/>
                </a:lnTo>
                <a:lnTo>
                  <a:pt x="5992479" y="2056720"/>
                </a:lnTo>
                <a:cubicBezTo>
                  <a:pt x="6011078" y="2079033"/>
                  <a:pt x="6072687" y="2117397"/>
                  <a:pt x="6089639" y="2131171"/>
                </a:cubicBezTo>
                <a:lnTo>
                  <a:pt x="6094199" y="2139379"/>
                </a:lnTo>
                <a:lnTo>
                  <a:pt x="6094822" y="2139386"/>
                </a:lnTo>
                <a:cubicBezTo>
                  <a:pt x="6096947" y="2140841"/>
                  <a:pt x="6098876" y="2143416"/>
                  <a:pt x="6100692" y="2147736"/>
                </a:cubicBezTo>
                <a:lnTo>
                  <a:pt x="6102516" y="2154343"/>
                </a:lnTo>
                <a:lnTo>
                  <a:pt x="6111361" y="2170264"/>
                </a:lnTo>
                <a:lnTo>
                  <a:pt x="6215475" y="2270153"/>
                </a:lnTo>
                <a:lnTo>
                  <a:pt x="6255966" y="2335401"/>
                </a:lnTo>
                <a:lnTo>
                  <a:pt x="6272711" y="2385144"/>
                </a:lnTo>
                <a:cubicBezTo>
                  <a:pt x="6282320" y="2406495"/>
                  <a:pt x="6299066" y="2405139"/>
                  <a:pt x="6304347" y="2439388"/>
                </a:cubicBezTo>
                <a:cubicBezTo>
                  <a:pt x="6297131" y="2486231"/>
                  <a:pt x="6325530" y="2500962"/>
                  <a:pt x="6326729" y="2549400"/>
                </a:cubicBezTo>
                <a:cubicBezTo>
                  <a:pt x="6325926" y="2572066"/>
                  <a:pt x="6339111" y="2599957"/>
                  <a:pt x="6344663" y="2628839"/>
                </a:cubicBezTo>
                <a:lnTo>
                  <a:pt x="6375811" y="2639204"/>
                </a:lnTo>
                <a:cubicBezTo>
                  <a:pt x="6375427" y="2643533"/>
                  <a:pt x="6375041" y="2647863"/>
                  <a:pt x="6374657" y="2652193"/>
                </a:cubicBezTo>
                <a:cubicBezTo>
                  <a:pt x="6373555" y="2658134"/>
                  <a:pt x="6371943" y="2662665"/>
                  <a:pt x="6369740" y="2664642"/>
                </a:cubicBezTo>
                <a:cubicBezTo>
                  <a:pt x="6368032" y="2674540"/>
                  <a:pt x="6371528" y="2686899"/>
                  <a:pt x="6361964" y="2690172"/>
                </a:cubicBezTo>
                <a:cubicBezTo>
                  <a:pt x="6350507" y="2696218"/>
                  <a:pt x="6369375" y="2734440"/>
                  <a:pt x="6355511" y="2727335"/>
                </a:cubicBezTo>
                <a:cubicBezTo>
                  <a:pt x="6358746" y="2734104"/>
                  <a:pt x="6360434" y="2742096"/>
                  <a:pt x="6361058" y="2750592"/>
                </a:cubicBezTo>
                <a:cubicBezTo>
                  <a:pt x="6361013" y="2751998"/>
                  <a:pt x="6360970" y="2753408"/>
                  <a:pt x="6360926" y="2754814"/>
                </a:cubicBezTo>
                <a:lnTo>
                  <a:pt x="6339285" y="2810353"/>
                </a:lnTo>
                <a:cubicBezTo>
                  <a:pt x="6360091" y="2854187"/>
                  <a:pt x="6313103" y="2870086"/>
                  <a:pt x="6325672" y="2908809"/>
                </a:cubicBezTo>
                <a:cubicBezTo>
                  <a:pt x="6341563" y="2966972"/>
                  <a:pt x="6291836" y="2935388"/>
                  <a:pt x="6333498" y="3009772"/>
                </a:cubicBezTo>
                <a:cubicBezTo>
                  <a:pt x="6345476" y="3039254"/>
                  <a:pt x="6345955" y="3068963"/>
                  <a:pt x="6334947" y="3095405"/>
                </a:cubicBezTo>
                <a:lnTo>
                  <a:pt x="6344768" y="3155941"/>
                </a:lnTo>
                <a:cubicBezTo>
                  <a:pt x="6348643" y="3153663"/>
                  <a:pt x="6311793" y="3186588"/>
                  <a:pt x="6314754" y="3197987"/>
                </a:cubicBezTo>
                <a:cubicBezTo>
                  <a:pt x="6318695" y="3221971"/>
                  <a:pt x="6319257" y="3226752"/>
                  <a:pt x="6304230" y="3239690"/>
                </a:cubicBezTo>
                <a:cubicBezTo>
                  <a:pt x="6306321" y="3248567"/>
                  <a:pt x="6307305" y="3254005"/>
                  <a:pt x="6308837" y="3264003"/>
                </a:cubicBezTo>
                <a:cubicBezTo>
                  <a:pt x="6301812" y="3288243"/>
                  <a:pt x="6298529" y="3302527"/>
                  <a:pt x="6309285" y="3324103"/>
                </a:cubicBezTo>
                <a:cubicBezTo>
                  <a:pt x="6301188" y="3343007"/>
                  <a:pt x="6329285" y="3359307"/>
                  <a:pt x="6342503" y="3405661"/>
                </a:cubicBezTo>
                <a:cubicBezTo>
                  <a:pt x="6338012" y="3447477"/>
                  <a:pt x="6408325" y="3505721"/>
                  <a:pt x="6401531" y="3550593"/>
                </a:cubicBezTo>
                <a:cubicBezTo>
                  <a:pt x="6395655" y="3579549"/>
                  <a:pt x="6423437" y="3594758"/>
                  <a:pt x="6427705" y="3624684"/>
                </a:cubicBezTo>
                <a:cubicBezTo>
                  <a:pt x="6416402" y="3629199"/>
                  <a:pt x="6435787" y="3639516"/>
                  <a:pt x="6448424" y="3657106"/>
                </a:cubicBezTo>
                <a:lnTo>
                  <a:pt x="6444014" y="3752742"/>
                </a:lnTo>
                <a:cubicBezTo>
                  <a:pt x="6443990" y="3752777"/>
                  <a:pt x="6443967" y="3752813"/>
                  <a:pt x="6443946" y="3752849"/>
                </a:cubicBezTo>
                <a:lnTo>
                  <a:pt x="0" y="3752849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AA5F83-E956-0CF8-C14A-620683D039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37159" y="-3518"/>
            <a:ext cx="4555782" cy="391130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dirty="0"/>
              <a:t>🛠</a:t>
            </a:r>
            <a:r>
              <a:rPr lang="en-US" sz="2400" b="1" dirty="0"/>
              <a:t>️ </a:t>
            </a:r>
            <a:r>
              <a:rPr lang="en-US" sz="2400" b="1" dirty="0" err="1"/>
              <a:t>რაში</a:t>
            </a:r>
            <a:r>
              <a:rPr lang="en-US" sz="2400" b="1" dirty="0"/>
              <a:t> </a:t>
            </a:r>
            <a:r>
              <a:rPr lang="en-US" sz="2400" b="1" dirty="0" err="1"/>
              <a:t>გამოიყენება</a:t>
            </a:r>
            <a:r>
              <a:rPr lang="en-US" sz="2400" b="1" dirty="0">
                <a:solidFill>
                  <a:schemeClr val="accent2"/>
                </a:solidFill>
              </a:rPr>
              <a:t> P</a:t>
            </a:r>
            <a:r>
              <a:rPr lang="en-US" sz="2400" b="1" dirty="0">
                <a:solidFill>
                  <a:schemeClr val="accent1"/>
                </a:solidFill>
              </a:rPr>
              <a:t>y</a:t>
            </a:r>
            <a:r>
              <a:rPr lang="en-US" sz="2400" b="1" dirty="0">
                <a:solidFill>
                  <a:schemeClr val="accent2"/>
                </a:solidFill>
              </a:rPr>
              <a:t>t</a:t>
            </a:r>
            <a:r>
              <a:rPr lang="en-US" sz="2400" b="1" dirty="0">
                <a:solidFill>
                  <a:schemeClr val="accent1"/>
                </a:solidFill>
              </a:rPr>
              <a:t>h</a:t>
            </a:r>
            <a:r>
              <a:rPr lang="en-US" sz="2400" b="1" dirty="0">
                <a:solidFill>
                  <a:schemeClr val="accent2"/>
                </a:solidFill>
              </a:rPr>
              <a:t>o</a:t>
            </a:r>
            <a:r>
              <a:rPr lang="en-US" sz="2400" b="1" dirty="0">
                <a:solidFill>
                  <a:schemeClr val="accent1"/>
                </a:solidFill>
              </a:rPr>
              <a:t>n</a:t>
            </a:r>
            <a:r>
              <a:rPr lang="en-US" sz="2400" b="1" dirty="0"/>
              <a:t>?</a:t>
            </a:r>
          </a:p>
          <a:p>
            <a:endParaRPr lang="en-US" sz="2000" b="1"/>
          </a:p>
          <a:p>
            <a:pPr>
              <a:spcBef>
                <a:spcPts val="0"/>
              </a:spcBef>
            </a:pPr>
            <a:r>
              <a:rPr lang="en-US" sz="2000" dirty="0" err="1"/>
              <a:t>ვებ-დეველოპმენტი</a:t>
            </a:r>
            <a:r>
              <a:rPr lang="en-US" sz="2000" dirty="0"/>
              <a:t> </a:t>
            </a:r>
            <a:endParaRPr lang="en-US" sz="2000"/>
          </a:p>
          <a:p>
            <a:pPr>
              <a:spcBef>
                <a:spcPts val="0"/>
              </a:spcBef>
            </a:pPr>
            <a:endParaRPr lang="en-US" sz="2000"/>
          </a:p>
          <a:p>
            <a:pPr>
              <a:spcBef>
                <a:spcPts val="0"/>
              </a:spcBef>
            </a:pPr>
            <a:r>
              <a:rPr lang="en-US" sz="2000" err="1"/>
              <a:t>მონაცემთა</a:t>
            </a:r>
            <a:r>
              <a:rPr lang="en-US" sz="2000" dirty="0"/>
              <a:t> </a:t>
            </a:r>
            <a:r>
              <a:rPr lang="en-US" sz="2000" err="1"/>
              <a:t>მეცნიერება</a:t>
            </a:r>
            <a:r>
              <a:rPr lang="en-US" sz="2000" dirty="0"/>
              <a:t> </a:t>
            </a:r>
            <a:r>
              <a:rPr lang="en-US" sz="2000" err="1"/>
              <a:t>და</a:t>
            </a:r>
            <a:r>
              <a:rPr lang="en-US" sz="2000" dirty="0"/>
              <a:t> </a:t>
            </a:r>
            <a:r>
              <a:rPr lang="en-US" sz="2000" err="1"/>
              <a:t>ანალიტიკა</a:t>
            </a:r>
            <a:r>
              <a:rPr lang="en-US" sz="2000" dirty="0"/>
              <a:t> </a:t>
            </a:r>
            <a:endParaRPr lang="en-US" sz="2000"/>
          </a:p>
          <a:p>
            <a:pPr>
              <a:spcBef>
                <a:spcPts val="0"/>
              </a:spcBef>
            </a:pPr>
            <a:endParaRPr lang="en-US" sz="2000"/>
          </a:p>
          <a:p>
            <a:pPr>
              <a:spcBef>
                <a:spcPts val="0"/>
              </a:spcBef>
            </a:pPr>
            <a:r>
              <a:rPr lang="en-US" sz="2000" dirty="0" err="1"/>
              <a:t>ავტომატიზაცია</a:t>
            </a:r>
            <a:r>
              <a:rPr lang="en-US" sz="2000" dirty="0"/>
              <a:t> </a:t>
            </a:r>
            <a:r>
              <a:rPr lang="en-US" sz="2000" dirty="0" err="1"/>
              <a:t>და</a:t>
            </a:r>
            <a:r>
              <a:rPr lang="en-US" sz="2000" dirty="0"/>
              <a:t> </a:t>
            </a:r>
            <a:r>
              <a:rPr lang="en-US" sz="2000" dirty="0" err="1"/>
              <a:t>სკრიპტინგი</a:t>
            </a:r>
            <a:endParaRPr lang="en-US" sz="2000"/>
          </a:p>
          <a:p>
            <a:pPr>
              <a:spcBef>
                <a:spcPts val="0"/>
              </a:spcBef>
            </a:pPr>
            <a:endParaRPr lang="en-US" sz="2000"/>
          </a:p>
          <a:p>
            <a:pPr>
              <a:spcBef>
                <a:spcPts val="0"/>
              </a:spcBef>
            </a:pPr>
            <a:r>
              <a:rPr lang="en-US" sz="2000" dirty="0" err="1"/>
              <a:t>თამაშების</a:t>
            </a:r>
            <a:r>
              <a:rPr lang="en-US" sz="2000" dirty="0"/>
              <a:t> </a:t>
            </a:r>
            <a:r>
              <a:rPr lang="en-US" sz="2000" dirty="0" err="1"/>
              <a:t>შექმნა</a:t>
            </a:r>
            <a:r>
              <a:rPr lang="en-US" sz="2000" dirty="0"/>
              <a:t> </a:t>
            </a:r>
            <a:endParaRPr lang="en-US" sz="2000"/>
          </a:p>
          <a:p>
            <a:pPr>
              <a:spcBef>
                <a:spcPts val="0"/>
              </a:spcBef>
            </a:pPr>
            <a:endParaRPr lang="en-US" sz="2000"/>
          </a:p>
          <a:p>
            <a:pPr>
              <a:spcBef>
                <a:spcPts val="0"/>
              </a:spcBef>
            </a:pPr>
            <a:r>
              <a:rPr lang="en-US" sz="2000" dirty="0" err="1"/>
              <a:t>კიბერუსაფრთხოება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15516680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21A75659-5A6F-4F77-9679-678A00B9D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computer screen with numbers&#10;&#10;AI-generated content may be incorrect.">
            <a:extLst>
              <a:ext uri="{FF2B5EF4-FFF2-40B4-BE49-F238E27FC236}">
                <a16:creationId xmlns:a16="http://schemas.microsoft.com/office/drawing/2014/main" id="{1EDB0E19-2F4A-7D57-B470-3383DF10F10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4160" t="9091"/>
          <a:stretch>
            <a:fillRect/>
          </a:stretch>
        </p:blipFill>
        <p:spPr>
          <a:xfrm>
            <a:off x="20" y="10"/>
            <a:ext cx="8668492" cy="685799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E30A3A45-140E-431E-AED0-07EF836310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435399" y="0"/>
            <a:ext cx="9756601" cy="6858000"/>
          </a:xfrm>
          <a:prstGeom prst="rect">
            <a:avLst/>
          </a:prstGeom>
          <a:gradFill>
            <a:gsLst>
              <a:gs pos="53000">
                <a:schemeClr val="tx1"/>
              </a:gs>
              <a:gs pos="35000">
                <a:schemeClr val="tx1">
                  <a:alpha val="76000"/>
                </a:schemeClr>
              </a:gs>
              <a:gs pos="19000">
                <a:schemeClr val="tx1">
                  <a:alpha val="4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5A5271-DEB5-4B73-9F63-4AFBD9CE9F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17260" y="1359"/>
            <a:ext cx="5470905" cy="6851605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ts val="0"/>
              </a:spcBef>
            </a:pPr>
            <a:r>
              <a:rPr lang="en-US" sz="2400" b="1" dirty="0">
                <a:solidFill>
                  <a:srgbClr val="238200"/>
                </a:solidFill>
              </a:rPr>
              <a:t>🔢 </a:t>
            </a:r>
            <a:r>
              <a:rPr lang="en-US" sz="2400" b="1" err="1">
                <a:solidFill>
                  <a:srgbClr val="2A9E00"/>
                </a:solidFill>
              </a:rPr>
              <a:t>რ</a:t>
            </a:r>
            <a:r>
              <a:rPr lang="en-US" sz="2400" b="1" err="1">
                <a:solidFill>
                  <a:srgbClr val="44FF00"/>
                </a:solidFill>
              </a:rPr>
              <a:t>ა</a:t>
            </a:r>
            <a:r>
              <a:rPr lang="en-US" sz="2400" b="1" dirty="0">
                <a:solidFill>
                  <a:srgbClr val="238200"/>
                </a:solidFill>
              </a:rPr>
              <a:t> </a:t>
            </a:r>
            <a:r>
              <a:rPr lang="en-US" sz="2400" b="1" err="1">
                <a:solidFill>
                  <a:srgbClr val="2A9E00"/>
                </a:solidFill>
              </a:rPr>
              <a:t>ა</a:t>
            </a:r>
            <a:r>
              <a:rPr lang="en-US" sz="2400" b="1" err="1">
                <a:solidFill>
                  <a:srgbClr val="44FF00"/>
                </a:solidFill>
              </a:rPr>
              <a:t>რ</a:t>
            </a:r>
            <a:r>
              <a:rPr lang="en-US" sz="2400" b="1" err="1">
                <a:solidFill>
                  <a:srgbClr val="2A9E00"/>
                </a:solidFill>
              </a:rPr>
              <a:t>ი</a:t>
            </a:r>
            <a:r>
              <a:rPr lang="en-US" sz="2400" b="1" err="1">
                <a:solidFill>
                  <a:srgbClr val="44FF00"/>
                </a:solidFill>
              </a:rPr>
              <a:t>ს</a:t>
            </a:r>
            <a:r>
              <a:rPr lang="en-US" sz="2400" b="1" dirty="0">
                <a:solidFill>
                  <a:srgbClr val="238200"/>
                </a:solidFill>
              </a:rPr>
              <a:t> </a:t>
            </a:r>
            <a:r>
              <a:rPr lang="en-US" sz="2400" b="1" err="1">
                <a:solidFill>
                  <a:srgbClr val="2A9E00"/>
                </a:solidFill>
              </a:rPr>
              <a:t>ო</a:t>
            </a:r>
            <a:r>
              <a:rPr lang="en-US" sz="2400" b="1" err="1">
                <a:solidFill>
                  <a:srgbClr val="44FF00"/>
                </a:solidFill>
              </a:rPr>
              <a:t>რ</a:t>
            </a:r>
            <a:r>
              <a:rPr lang="en-US" sz="2400" b="1" err="1">
                <a:solidFill>
                  <a:srgbClr val="2A9E00"/>
                </a:solidFill>
              </a:rPr>
              <a:t>ო</a:t>
            </a:r>
            <a:r>
              <a:rPr lang="en-US" sz="2400" b="1" err="1">
                <a:solidFill>
                  <a:srgbClr val="44FF00"/>
                </a:solidFill>
              </a:rPr>
              <a:t>ბ</a:t>
            </a:r>
            <a:r>
              <a:rPr lang="en-US" sz="2400" b="1" err="1">
                <a:solidFill>
                  <a:srgbClr val="2A9E00"/>
                </a:solidFill>
              </a:rPr>
              <a:t>ი</a:t>
            </a:r>
            <a:r>
              <a:rPr lang="en-US" sz="2400" b="1" err="1">
                <a:solidFill>
                  <a:srgbClr val="44FF00"/>
                </a:solidFill>
              </a:rPr>
              <a:t>თ</a:t>
            </a:r>
            <a:r>
              <a:rPr lang="en-US" sz="2400" b="1" err="1">
                <a:solidFill>
                  <a:srgbClr val="2A9E00"/>
                </a:solidFill>
              </a:rPr>
              <a:t>ი</a:t>
            </a:r>
            <a:r>
              <a:rPr lang="en-US" sz="2400" b="1" dirty="0">
                <a:solidFill>
                  <a:srgbClr val="2A9E00"/>
                </a:solidFill>
              </a:rPr>
              <a:t> </a:t>
            </a:r>
            <a:r>
              <a:rPr lang="en-US" sz="2400" b="1" err="1">
                <a:solidFill>
                  <a:srgbClr val="44FF00"/>
                </a:solidFill>
              </a:rPr>
              <a:t>ს</a:t>
            </a:r>
            <a:r>
              <a:rPr lang="en-US" sz="2400" b="1" err="1">
                <a:solidFill>
                  <a:srgbClr val="2A9E00"/>
                </a:solidFill>
              </a:rPr>
              <a:t>ი</a:t>
            </a:r>
            <a:r>
              <a:rPr lang="en-US" sz="2400" b="1" err="1">
                <a:solidFill>
                  <a:srgbClr val="44FF00"/>
                </a:solidFill>
              </a:rPr>
              <a:t>ს</a:t>
            </a:r>
            <a:r>
              <a:rPr lang="en-US" sz="2400" b="1" err="1">
                <a:solidFill>
                  <a:srgbClr val="2A9E00"/>
                </a:solidFill>
              </a:rPr>
              <a:t>ტ</a:t>
            </a:r>
            <a:r>
              <a:rPr lang="en-US" sz="2400" b="1" err="1">
                <a:solidFill>
                  <a:srgbClr val="44FF00"/>
                </a:solidFill>
              </a:rPr>
              <a:t>ე</a:t>
            </a:r>
            <a:r>
              <a:rPr lang="en-US" sz="2400" b="1" err="1">
                <a:solidFill>
                  <a:srgbClr val="2A9E00"/>
                </a:solidFill>
              </a:rPr>
              <a:t>მ</a:t>
            </a:r>
            <a:r>
              <a:rPr lang="en-US" sz="2400" b="1" err="1">
                <a:solidFill>
                  <a:srgbClr val="44FF00"/>
                </a:solidFill>
              </a:rPr>
              <a:t>ა</a:t>
            </a:r>
            <a:r>
              <a:rPr lang="en-US" sz="2400" b="1" dirty="0">
                <a:solidFill>
                  <a:srgbClr val="2A9E00"/>
                </a:solidFill>
              </a:rPr>
              <a:t>?</a:t>
            </a:r>
            <a:endParaRPr lang="en-US" sz="2400" dirty="0">
              <a:solidFill>
                <a:srgbClr val="2A9E00"/>
              </a:solidFill>
            </a:endParaRPr>
          </a:p>
          <a:p>
            <a:pPr>
              <a:spcBef>
                <a:spcPts val="0"/>
              </a:spcBef>
            </a:pPr>
            <a:endParaRPr lang="en-US" sz="2400" b="1" dirty="0">
              <a:solidFill>
                <a:srgbClr val="44FF00"/>
              </a:solidFill>
            </a:endParaRPr>
          </a:p>
          <a:p>
            <a:pPr>
              <a:spcBef>
                <a:spcPts val="0"/>
              </a:spcBef>
            </a:pPr>
            <a:endParaRPr lang="en-US" sz="900" dirty="0">
              <a:solidFill>
                <a:srgbClr val="44FF00"/>
              </a:solidFill>
            </a:endParaRPr>
          </a:p>
          <a:p>
            <a:pPr>
              <a:spcBef>
                <a:spcPts val="0"/>
              </a:spcBef>
            </a:pPr>
            <a:r>
              <a:rPr lang="en-US" sz="1800" err="1">
                <a:solidFill>
                  <a:srgbClr val="A2FF63"/>
                </a:solidFill>
              </a:rPr>
              <a:t>ორობითი</a:t>
            </a:r>
            <a:r>
              <a:rPr lang="en-US" sz="1800" dirty="0">
                <a:solidFill>
                  <a:srgbClr val="A2FF63"/>
                </a:solidFill>
              </a:rPr>
              <a:t> </a:t>
            </a:r>
            <a:r>
              <a:rPr lang="en-US" sz="1800" err="1">
                <a:solidFill>
                  <a:srgbClr val="A2FF63"/>
                </a:solidFill>
              </a:rPr>
              <a:t>სისტემა</a:t>
            </a:r>
            <a:r>
              <a:rPr lang="en-US" sz="1800" dirty="0">
                <a:solidFill>
                  <a:srgbClr val="A2FF63"/>
                </a:solidFill>
              </a:rPr>
              <a:t> </a:t>
            </a:r>
            <a:r>
              <a:rPr lang="en-US" sz="1800" err="1">
                <a:solidFill>
                  <a:srgbClr val="A2FF63"/>
                </a:solidFill>
              </a:rPr>
              <a:t>არის</a:t>
            </a:r>
            <a:r>
              <a:rPr lang="en-US" sz="1800" dirty="0">
                <a:solidFill>
                  <a:srgbClr val="A2FF63"/>
                </a:solidFill>
              </a:rPr>
              <a:t> </a:t>
            </a:r>
            <a:r>
              <a:rPr lang="en-US" sz="1800" err="1">
                <a:solidFill>
                  <a:srgbClr val="A2FF63"/>
                </a:solidFill>
              </a:rPr>
              <a:t>კომპიუტერის</a:t>
            </a:r>
            <a:r>
              <a:rPr lang="en-US" sz="1800" dirty="0">
                <a:solidFill>
                  <a:srgbClr val="A2FF63"/>
                </a:solidFill>
              </a:rPr>
              <a:t> </a:t>
            </a:r>
            <a:r>
              <a:rPr lang="en-US" sz="1800" err="1">
                <a:solidFill>
                  <a:srgbClr val="A2FF63"/>
                </a:solidFill>
              </a:rPr>
              <a:t>ენა</a:t>
            </a:r>
            <a:r>
              <a:rPr lang="en-US" sz="1800" dirty="0">
                <a:solidFill>
                  <a:srgbClr val="A2FF63"/>
                </a:solidFill>
              </a:rPr>
              <a:t>.</a:t>
            </a:r>
          </a:p>
          <a:p>
            <a:pPr>
              <a:spcBef>
                <a:spcPts val="0"/>
              </a:spcBef>
            </a:pPr>
            <a:endParaRPr lang="en-US" sz="1800" dirty="0">
              <a:solidFill>
                <a:srgbClr val="A2FF63"/>
              </a:solidFill>
              <a:ea typeface="+mn-lt"/>
              <a:cs typeface="+mn-lt"/>
            </a:endParaRPr>
          </a:p>
          <a:p>
            <a:pPr>
              <a:spcBef>
                <a:spcPts val="0"/>
              </a:spcBef>
            </a:pPr>
            <a:r>
              <a:rPr lang="en-US" sz="1800" err="1">
                <a:solidFill>
                  <a:srgbClr val="A2FF63"/>
                </a:solidFill>
                <a:ea typeface="+mn-lt"/>
                <a:cs typeface="+mn-lt"/>
              </a:rPr>
              <a:t>ორობითი</a:t>
            </a:r>
            <a:r>
              <a:rPr lang="en-US" sz="1800" dirty="0">
                <a:solidFill>
                  <a:srgbClr val="A2FF63"/>
                </a:solidFill>
                <a:ea typeface="+mn-lt"/>
                <a:cs typeface="+mn-lt"/>
              </a:rPr>
              <a:t> </a:t>
            </a:r>
            <a:r>
              <a:rPr lang="en-US" sz="1800" err="1">
                <a:solidFill>
                  <a:srgbClr val="A2FF63"/>
                </a:solidFill>
                <a:ea typeface="+mn-lt"/>
                <a:cs typeface="+mn-lt"/>
              </a:rPr>
              <a:t>სისტემა</a:t>
            </a:r>
            <a:r>
              <a:rPr lang="en-US" sz="1800" dirty="0">
                <a:solidFill>
                  <a:srgbClr val="A2FF63"/>
                </a:solidFill>
                <a:ea typeface="+mn-lt"/>
                <a:cs typeface="+mn-lt"/>
              </a:rPr>
              <a:t> </a:t>
            </a:r>
            <a:r>
              <a:rPr lang="en-US" sz="1800" err="1">
                <a:solidFill>
                  <a:srgbClr val="A2FF63"/>
                </a:solidFill>
                <a:ea typeface="+mn-lt"/>
                <a:cs typeface="+mn-lt"/>
              </a:rPr>
              <a:t>არის</a:t>
            </a:r>
            <a:r>
              <a:rPr lang="en-US" sz="1800" dirty="0">
                <a:solidFill>
                  <a:srgbClr val="A2FF63"/>
                </a:solidFill>
                <a:ea typeface="+mn-lt"/>
                <a:cs typeface="+mn-lt"/>
              </a:rPr>
              <a:t> </a:t>
            </a:r>
            <a:r>
              <a:rPr lang="en-US" sz="1800" err="1">
                <a:solidFill>
                  <a:srgbClr val="A2FF63"/>
                </a:solidFill>
                <a:ea typeface="+mn-lt"/>
                <a:cs typeface="+mn-lt"/>
              </a:rPr>
              <a:t>რიცხვების</a:t>
            </a:r>
            <a:r>
              <a:rPr lang="en-US" sz="1800" dirty="0">
                <a:solidFill>
                  <a:srgbClr val="A2FF63"/>
                </a:solidFill>
                <a:ea typeface="+mn-lt"/>
                <a:cs typeface="+mn-lt"/>
              </a:rPr>
              <a:t> </a:t>
            </a:r>
            <a:r>
              <a:rPr lang="en-US" sz="1800" err="1">
                <a:solidFill>
                  <a:srgbClr val="A2FF63"/>
                </a:solidFill>
                <a:ea typeface="+mn-lt"/>
                <a:cs typeface="+mn-lt"/>
              </a:rPr>
              <a:t>გამოსახვის</a:t>
            </a:r>
            <a:r>
              <a:rPr lang="en-US" sz="1800" dirty="0">
                <a:solidFill>
                  <a:srgbClr val="A2FF63"/>
                </a:solidFill>
                <a:ea typeface="+mn-lt"/>
                <a:cs typeface="+mn-lt"/>
              </a:rPr>
              <a:t> </a:t>
            </a:r>
            <a:r>
              <a:rPr lang="en-US" sz="1800" err="1">
                <a:solidFill>
                  <a:srgbClr val="A2FF63"/>
                </a:solidFill>
                <a:ea typeface="+mn-lt"/>
                <a:cs typeface="+mn-lt"/>
              </a:rPr>
              <a:t>მეთოდი</a:t>
            </a:r>
            <a:r>
              <a:rPr lang="en-US" sz="1800" dirty="0">
                <a:solidFill>
                  <a:srgbClr val="A2FF63"/>
                </a:solidFill>
                <a:ea typeface="+mn-lt"/>
                <a:cs typeface="+mn-lt"/>
              </a:rPr>
              <a:t>, </a:t>
            </a:r>
            <a:r>
              <a:rPr lang="en-US" sz="1800" err="1">
                <a:solidFill>
                  <a:srgbClr val="A2FF63"/>
                </a:solidFill>
                <a:ea typeface="+mn-lt"/>
                <a:cs typeface="+mn-lt"/>
              </a:rPr>
              <a:t>რომელიც</a:t>
            </a:r>
            <a:r>
              <a:rPr lang="en-US" sz="1800" dirty="0">
                <a:solidFill>
                  <a:srgbClr val="A2FF63"/>
                </a:solidFill>
                <a:ea typeface="+mn-lt"/>
                <a:cs typeface="+mn-lt"/>
              </a:rPr>
              <a:t> </a:t>
            </a:r>
            <a:r>
              <a:rPr lang="en-US" sz="1800" err="1">
                <a:solidFill>
                  <a:srgbClr val="A2FF63"/>
                </a:solidFill>
                <a:ea typeface="+mn-lt"/>
                <a:cs typeface="+mn-lt"/>
              </a:rPr>
              <a:t>იყენებს</a:t>
            </a:r>
            <a:r>
              <a:rPr lang="en-US" sz="1800" dirty="0">
                <a:solidFill>
                  <a:srgbClr val="A2FF63"/>
                </a:solidFill>
                <a:ea typeface="+mn-lt"/>
                <a:cs typeface="+mn-lt"/>
              </a:rPr>
              <a:t> </a:t>
            </a:r>
            <a:r>
              <a:rPr lang="en-US" sz="1800" err="1">
                <a:solidFill>
                  <a:srgbClr val="A2FF63"/>
                </a:solidFill>
                <a:ea typeface="+mn-lt"/>
                <a:cs typeface="+mn-lt"/>
              </a:rPr>
              <a:t>მხოლოდ</a:t>
            </a:r>
            <a:r>
              <a:rPr lang="en-US" sz="1800" dirty="0">
                <a:solidFill>
                  <a:srgbClr val="A2FF63"/>
                </a:solidFill>
                <a:ea typeface="+mn-lt"/>
                <a:cs typeface="+mn-lt"/>
              </a:rPr>
              <a:t> </a:t>
            </a:r>
            <a:r>
              <a:rPr lang="en-US" sz="1800" err="1">
                <a:solidFill>
                  <a:srgbClr val="A2FF63"/>
                </a:solidFill>
                <a:ea typeface="+mn-lt"/>
                <a:cs typeface="+mn-lt"/>
              </a:rPr>
              <a:t>ორ</a:t>
            </a:r>
            <a:r>
              <a:rPr lang="en-US" sz="1800" dirty="0">
                <a:solidFill>
                  <a:srgbClr val="A2FF63"/>
                </a:solidFill>
                <a:ea typeface="+mn-lt"/>
                <a:cs typeface="+mn-lt"/>
              </a:rPr>
              <a:t> </a:t>
            </a:r>
            <a:r>
              <a:rPr lang="en-US" sz="1800" err="1">
                <a:solidFill>
                  <a:srgbClr val="A2FF63"/>
                </a:solidFill>
                <a:ea typeface="+mn-lt"/>
                <a:cs typeface="+mn-lt"/>
              </a:rPr>
              <a:t>ციფრს</a:t>
            </a:r>
            <a:r>
              <a:rPr lang="en-US" sz="1800" dirty="0">
                <a:solidFill>
                  <a:srgbClr val="A2FF63"/>
                </a:solidFill>
                <a:ea typeface="+mn-lt"/>
                <a:cs typeface="+mn-lt"/>
              </a:rPr>
              <a:t>: 0 </a:t>
            </a:r>
            <a:r>
              <a:rPr lang="en-US" sz="1800" err="1">
                <a:solidFill>
                  <a:srgbClr val="A2FF63"/>
                </a:solidFill>
                <a:ea typeface="+mn-lt"/>
                <a:cs typeface="+mn-lt"/>
              </a:rPr>
              <a:t>და</a:t>
            </a:r>
            <a:r>
              <a:rPr lang="en-US" sz="1800" dirty="0">
                <a:solidFill>
                  <a:srgbClr val="A2FF63"/>
                </a:solidFill>
                <a:ea typeface="+mn-lt"/>
                <a:cs typeface="+mn-lt"/>
              </a:rPr>
              <a:t> 1.</a:t>
            </a:r>
          </a:p>
          <a:p>
            <a:pPr>
              <a:spcBef>
                <a:spcPts val="0"/>
              </a:spcBef>
            </a:pPr>
            <a:endParaRPr lang="en-US" sz="1800" dirty="0">
              <a:solidFill>
                <a:srgbClr val="A2FF63"/>
              </a:solidFill>
              <a:ea typeface="+mn-lt"/>
              <a:cs typeface="+mn-lt"/>
            </a:endParaRPr>
          </a:p>
          <a:p>
            <a:pPr marL="285750" indent="-285750"/>
            <a:r>
              <a:rPr lang="en-US" sz="1800" err="1">
                <a:solidFill>
                  <a:srgbClr val="A2FF63"/>
                </a:solidFill>
                <a:ea typeface="+mn-lt"/>
                <a:cs typeface="+mn-lt"/>
              </a:rPr>
              <a:t>კომპიუტერები</a:t>
            </a:r>
            <a:r>
              <a:rPr lang="en-US" sz="1800" dirty="0">
                <a:solidFill>
                  <a:srgbClr val="A2FF63"/>
                </a:solidFill>
                <a:ea typeface="+mn-lt"/>
                <a:cs typeface="+mn-lt"/>
              </a:rPr>
              <a:t> </a:t>
            </a:r>
            <a:r>
              <a:rPr lang="en-US" sz="1800" err="1">
                <a:solidFill>
                  <a:srgbClr val="A2FF63"/>
                </a:solidFill>
                <a:ea typeface="+mn-lt"/>
                <a:cs typeface="+mn-lt"/>
              </a:rPr>
              <a:t>მუშაობენ</a:t>
            </a:r>
            <a:r>
              <a:rPr lang="en-US" sz="1800" dirty="0">
                <a:solidFill>
                  <a:srgbClr val="A2FF63"/>
                </a:solidFill>
                <a:ea typeface="+mn-lt"/>
                <a:cs typeface="+mn-lt"/>
              </a:rPr>
              <a:t> </a:t>
            </a:r>
            <a:r>
              <a:rPr lang="en-US" sz="1800" err="1">
                <a:solidFill>
                  <a:srgbClr val="A2FF63"/>
                </a:solidFill>
                <a:ea typeface="+mn-lt"/>
                <a:cs typeface="+mn-lt"/>
              </a:rPr>
              <a:t>ელექტრონული</a:t>
            </a:r>
            <a:r>
              <a:rPr lang="en-US" sz="1800" dirty="0">
                <a:solidFill>
                  <a:srgbClr val="A2FF63"/>
                </a:solidFill>
                <a:ea typeface="+mn-lt"/>
                <a:cs typeface="+mn-lt"/>
              </a:rPr>
              <a:t> </a:t>
            </a:r>
            <a:r>
              <a:rPr lang="en-US" sz="1800" err="1">
                <a:solidFill>
                  <a:srgbClr val="A2FF63"/>
                </a:solidFill>
                <a:ea typeface="+mn-lt"/>
                <a:cs typeface="+mn-lt"/>
              </a:rPr>
              <a:t>სიგნალებით</a:t>
            </a:r>
            <a:r>
              <a:rPr lang="en-US" sz="1800" dirty="0">
                <a:solidFill>
                  <a:srgbClr val="A2FF63"/>
                </a:solidFill>
                <a:ea typeface="+mn-lt"/>
                <a:cs typeface="+mn-lt"/>
              </a:rPr>
              <a:t>, </a:t>
            </a:r>
            <a:r>
              <a:rPr lang="en-US" sz="1800" err="1">
                <a:solidFill>
                  <a:srgbClr val="A2FF63"/>
                </a:solidFill>
                <a:ea typeface="+mn-lt"/>
                <a:cs typeface="+mn-lt"/>
              </a:rPr>
              <a:t>ამიტომ</a:t>
            </a:r>
            <a:r>
              <a:rPr lang="en-US" sz="1800" dirty="0">
                <a:solidFill>
                  <a:srgbClr val="A2FF63"/>
                </a:solidFill>
                <a:ea typeface="+mn-lt"/>
                <a:cs typeface="+mn-lt"/>
              </a:rPr>
              <a:t> </a:t>
            </a:r>
            <a:r>
              <a:rPr lang="en-US" sz="1800" err="1">
                <a:solidFill>
                  <a:srgbClr val="A2FF63"/>
                </a:solidFill>
                <a:ea typeface="+mn-lt"/>
                <a:cs typeface="+mn-lt"/>
              </a:rPr>
              <a:t>ყველაფერი</a:t>
            </a:r>
            <a:r>
              <a:rPr lang="en-US" sz="1800" dirty="0">
                <a:solidFill>
                  <a:srgbClr val="A2FF63"/>
                </a:solidFill>
                <a:ea typeface="+mn-lt"/>
                <a:cs typeface="+mn-lt"/>
              </a:rPr>
              <a:t> </a:t>
            </a:r>
            <a:r>
              <a:rPr lang="en-US" sz="1800" err="1">
                <a:solidFill>
                  <a:srgbClr val="A2FF63"/>
                </a:solidFill>
                <a:ea typeface="+mn-lt"/>
                <a:cs typeface="+mn-lt"/>
              </a:rPr>
              <a:t>კომპიუტერში</a:t>
            </a:r>
            <a:r>
              <a:rPr lang="en-US" sz="1800" dirty="0">
                <a:solidFill>
                  <a:srgbClr val="A2FF63"/>
                </a:solidFill>
                <a:ea typeface="+mn-lt"/>
                <a:cs typeface="+mn-lt"/>
              </a:rPr>
              <a:t> </a:t>
            </a:r>
            <a:r>
              <a:rPr lang="en-US" sz="1800" err="1">
                <a:solidFill>
                  <a:srgbClr val="A2FF63"/>
                </a:solidFill>
                <a:ea typeface="+mn-lt"/>
                <a:cs typeface="+mn-lt"/>
              </a:rPr>
              <a:t>კოდირდება</a:t>
            </a:r>
            <a:r>
              <a:rPr lang="en-US" sz="1800" dirty="0">
                <a:solidFill>
                  <a:srgbClr val="A2FF63"/>
                </a:solidFill>
                <a:ea typeface="+mn-lt"/>
                <a:cs typeface="+mn-lt"/>
              </a:rPr>
              <a:t> 0-ებისა </a:t>
            </a:r>
            <a:r>
              <a:rPr lang="en-US" sz="1800" err="1">
                <a:solidFill>
                  <a:srgbClr val="A2FF63"/>
                </a:solidFill>
                <a:ea typeface="+mn-lt"/>
                <a:cs typeface="+mn-lt"/>
              </a:rPr>
              <a:t>და</a:t>
            </a:r>
            <a:r>
              <a:rPr lang="en-US" sz="1800" dirty="0">
                <a:solidFill>
                  <a:srgbClr val="A2FF63"/>
                </a:solidFill>
                <a:ea typeface="+mn-lt"/>
                <a:cs typeface="+mn-lt"/>
              </a:rPr>
              <a:t> 1-ების </a:t>
            </a:r>
            <a:r>
              <a:rPr lang="en-US" sz="1800" err="1">
                <a:solidFill>
                  <a:srgbClr val="A2FF63"/>
                </a:solidFill>
                <a:ea typeface="+mn-lt"/>
                <a:cs typeface="+mn-lt"/>
              </a:rPr>
              <a:t>კომბინაციით</a:t>
            </a:r>
            <a:r>
              <a:rPr lang="en-US" sz="1800" dirty="0">
                <a:solidFill>
                  <a:srgbClr val="A2FF63"/>
                </a:solidFill>
                <a:ea typeface="+mn-lt"/>
                <a:cs typeface="+mn-lt"/>
              </a:rPr>
              <a:t>.</a:t>
            </a:r>
            <a:endParaRPr lang="en-US" sz="1800" dirty="0">
              <a:solidFill>
                <a:srgbClr val="A2FF63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1800" dirty="0">
              <a:solidFill>
                <a:srgbClr val="A2FF63"/>
              </a:solidFill>
            </a:endParaRPr>
          </a:p>
          <a:p>
            <a:r>
              <a:rPr lang="en-US" sz="1800" err="1">
                <a:solidFill>
                  <a:srgbClr val="A2FF63"/>
                </a:solidFill>
                <a:ea typeface="+mn-lt"/>
                <a:cs typeface="+mn-lt"/>
              </a:rPr>
              <a:t>ყველაფერი</a:t>
            </a:r>
            <a:r>
              <a:rPr lang="en-US" sz="1800" dirty="0">
                <a:solidFill>
                  <a:srgbClr val="A2FF63"/>
                </a:solidFill>
                <a:ea typeface="+mn-lt"/>
                <a:cs typeface="+mn-lt"/>
              </a:rPr>
              <a:t> </a:t>
            </a:r>
            <a:r>
              <a:rPr lang="en-US" sz="1800" err="1">
                <a:solidFill>
                  <a:srgbClr val="A2FF63"/>
                </a:solidFill>
                <a:ea typeface="+mn-lt"/>
                <a:cs typeface="+mn-lt"/>
              </a:rPr>
              <a:t>მუშაობს</a:t>
            </a:r>
            <a:r>
              <a:rPr lang="en-US" sz="1800" dirty="0">
                <a:solidFill>
                  <a:srgbClr val="A2FF63"/>
                </a:solidFill>
                <a:ea typeface="+mn-lt"/>
                <a:cs typeface="+mn-lt"/>
              </a:rPr>
              <a:t> 0-სა </a:t>
            </a:r>
            <a:r>
              <a:rPr lang="en-US" sz="1800" err="1">
                <a:solidFill>
                  <a:srgbClr val="A2FF63"/>
                </a:solidFill>
                <a:ea typeface="+mn-lt"/>
                <a:cs typeface="+mn-lt"/>
              </a:rPr>
              <a:t>და</a:t>
            </a:r>
            <a:r>
              <a:rPr lang="en-US" sz="1800" dirty="0">
                <a:solidFill>
                  <a:srgbClr val="A2FF63"/>
                </a:solidFill>
                <a:ea typeface="+mn-lt"/>
                <a:cs typeface="+mn-lt"/>
              </a:rPr>
              <a:t> 1-ზე </a:t>
            </a:r>
            <a:r>
              <a:rPr lang="en-US" sz="1800" err="1">
                <a:solidFill>
                  <a:srgbClr val="A2FF63"/>
                </a:solidFill>
                <a:ea typeface="+mn-lt"/>
                <a:cs typeface="+mn-lt"/>
              </a:rPr>
              <a:t>დაყრდნობით</a:t>
            </a:r>
            <a:r>
              <a:rPr lang="en-US" sz="1800" dirty="0">
                <a:solidFill>
                  <a:srgbClr val="A2FF63"/>
                </a:solidFill>
                <a:ea typeface="+mn-lt"/>
                <a:cs typeface="+mn-lt"/>
              </a:rPr>
              <a:t>.</a:t>
            </a:r>
            <a:endParaRPr lang="en-US" sz="1800" dirty="0">
              <a:solidFill>
                <a:srgbClr val="A2FF63"/>
              </a:solidFill>
            </a:endParaRPr>
          </a:p>
          <a:p>
            <a:endParaRPr lang="en-US" sz="1800" dirty="0">
              <a:solidFill>
                <a:srgbClr val="A2FF63"/>
              </a:solidFill>
              <a:ea typeface="+mn-lt"/>
              <a:cs typeface="+mn-lt"/>
            </a:endParaRPr>
          </a:p>
          <a:p>
            <a:r>
              <a:rPr lang="en-US" sz="1800" err="1">
                <a:solidFill>
                  <a:srgbClr val="A2FF63"/>
                </a:solidFill>
                <a:ea typeface="+mn-lt"/>
                <a:cs typeface="+mn-lt"/>
              </a:rPr>
              <a:t>ჩვენ</a:t>
            </a:r>
            <a:r>
              <a:rPr lang="en-US" sz="1800" dirty="0">
                <a:solidFill>
                  <a:srgbClr val="A2FF63"/>
                </a:solidFill>
                <a:ea typeface="+mn-lt"/>
                <a:cs typeface="+mn-lt"/>
              </a:rPr>
              <a:t> </a:t>
            </a:r>
            <a:r>
              <a:rPr lang="en-US" sz="1800" err="1">
                <a:solidFill>
                  <a:srgbClr val="A2FF63"/>
                </a:solidFill>
                <a:ea typeface="+mn-lt"/>
                <a:cs typeface="+mn-lt"/>
              </a:rPr>
              <a:t>ვწერთ</a:t>
            </a:r>
            <a:r>
              <a:rPr lang="en-US" sz="1800" dirty="0">
                <a:solidFill>
                  <a:srgbClr val="A2FF63"/>
                </a:solidFill>
                <a:ea typeface="+mn-lt"/>
                <a:cs typeface="+mn-lt"/>
              </a:rPr>
              <a:t> Python-</a:t>
            </a:r>
            <a:r>
              <a:rPr lang="en-US" sz="1800" err="1">
                <a:solidFill>
                  <a:srgbClr val="A2FF63"/>
                </a:solidFill>
                <a:ea typeface="+mn-lt"/>
                <a:cs typeface="+mn-lt"/>
              </a:rPr>
              <a:t>ით</a:t>
            </a:r>
            <a:r>
              <a:rPr lang="en-US" sz="1800" dirty="0">
                <a:solidFill>
                  <a:srgbClr val="A2FF63"/>
                </a:solidFill>
                <a:ea typeface="+mn-lt"/>
                <a:cs typeface="+mn-lt"/>
              </a:rPr>
              <a:t>, </a:t>
            </a:r>
            <a:r>
              <a:rPr lang="en-US" sz="1800" err="1">
                <a:solidFill>
                  <a:srgbClr val="A2FF63"/>
                </a:solidFill>
                <a:ea typeface="+mn-lt"/>
                <a:cs typeface="+mn-lt"/>
              </a:rPr>
              <a:t>მაგრამ</a:t>
            </a:r>
            <a:r>
              <a:rPr lang="en-US" sz="1800" dirty="0">
                <a:solidFill>
                  <a:srgbClr val="A2FF63"/>
                </a:solidFill>
                <a:ea typeface="+mn-lt"/>
                <a:cs typeface="+mn-lt"/>
              </a:rPr>
              <a:t> </a:t>
            </a:r>
            <a:r>
              <a:rPr lang="en-US" sz="1800" err="1">
                <a:solidFill>
                  <a:srgbClr val="A2FF63"/>
                </a:solidFill>
                <a:ea typeface="+mn-lt"/>
                <a:cs typeface="+mn-lt"/>
              </a:rPr>
              <a:t>საბოლოოდ</a:t>
            </a:r>
            <a:r>
              <a:rPr lang="en-US" sz="1800" dirty="0">
                <a:solidFill>
                  <a:srgbClr val="A2FF63"/>
                </a:solidFill>
                <a:ea typeface="+mn-lt"/>
                <a:cs typeface="+mn-lt"/>
              </a:rPr>
              <a:t> </a:t>
            </a:r>
            <a:r>
              <a:rPr lang="en-US" sz="1800" err="1">
                <a:solidFill>
                  <a:srgbClr val="A2FF63"/>
                </a:solidFill>
                <a:ea typeface="+mn-lt"/>
                <a:cs typeface="+mn-lt"/>
              </a:rPr>
              <a:t>კომპიუტერი</a:t>
            </a:r>
            <a:r>
              <a:rPr lang="en-US" sz="1800" dirty="0">
                <a:solidFill>
                  <a:srgbClr val="A2FF63"/>
                </a:solidFill>
                <a:ea typeface="+mn-lt"/>
                <a:cs typeface="+mn-lt"/>
              </a:rPr>
              <a:t> </a:t>
            </a:r>
            <a:r>
              <a:rPr lang="en-US" sz="1800" err="1">
                <a:solidFill>
                  <a:srgbClr val="A2FF63"/>
                </a:solidFill>
                <a:ea typeface="+mn-lt"/>
                <a:cs typeface="+mn-lt"/>
              </a:rPr>
              <a:t>ამას</a:t>
            </a:r>
            <a:r>
              <a:rPr lang="en-US" sz="1800" dirty="0">
                <a:solidFill>
                  <a:srgbClr val="A2FF63"/>
                </a:solidFill>
                <a:ea typeface="+mn-lt"/>
                <a:cs typeface="+mn-lt"/>
              </a:rPr>
              <a:t> </a:t>
            </a:r>
            <a:r>
              <a:rPr lang="en-US" sz="1800" err="1">
                <a:solidFill>
                  <a:srgbClr val="A2FF63"/>
                </a:solidFill>
                <a:ea typeface="+mn-lt"/>
                <a:cs typeface="+mn-lt"/>
              </a:rPr>
              <a:t>გარდაქმნის</a:t>
            </a:r>
            <a:r>
              <a:rPr lang="en-US" sz="1800" dirty="0">
                <a:solidFill>
                  <a:srgbClr val="A2FF63"/>
                </a:solidFill>
                <a:ea typeface="+mn-lt"/>
                <a:cs typeface="+mn-lt"/>
              </a:rPr>
              <a:t> </a:t>
            </a:r>
            <a:r>
              <a:rPr lang="en-US" sz="1800" err="1">
                <a:solidFill>
                  <a:srgbClr val="A2FF63"/>
                </a:solidFill>
                <a:ea typeface="+mn-lt"/>
                <a:cs typeface="+mn-lt"/>
              </a:rPr>
              <a:t>ორობით</a:t>
            </a:r>
            <a:r>
              <a:rPr lang="en-US" sz="1800" dirty="0">
                <a:solidFill>
                  <a:srgbClr val="A2FF63"/>
                </a:solidFill>
                <a:ea typeface="+mn-lt"/>
                <a:cs typeface="+mn-lt"/>
              </a:rPr>
              <a:t> </a:t>
            </a:r>
            <a:r>
              <a:rPr lang="en-US" sz="1800" err="1">
                <a:solidFill>
                  <a:srgbClr val="A2FF63"/>
                </a:solidFill>
                <a:ea typeface="+mn-lt"/>
                <a:cs typeface="+mn-lt"/>
              </a:rPr>
              <a:t>კოდად</a:t>
            </a:r>
            <a:endParaRPr lang="en-US" sz="1800">
              <a:solidFill>
                <a:srgbClr val="A2FF63"/>
              </a:solidFill>
            </a:endParaRPr>
          </a:p>
          <a:p>
            <a:pPr>
              <a:spcBef>
                <a:spcPts val="0"/>
              </a:spcBef>
            </a:pPr>
            <a:endParaRPr lang="en-US" sz="9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64216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blue and yellow snake symbol&#10;&#10;AI-generated content may be incorrect.">
            <a:extLst>
              <a:ext uri="{FF2B5EF4-FFF2-40B4-BE49-F238E27FC236}">
                <a16:creationId xmlns:a16="http://schemas.microsoft.com/office/drawing/2014/main" id="{00636C28-E727-0E45-5390-73DC81E8D98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436" r="6843" b="1"/>
          <a:stretch>
            <a:fillRect/>
          </a:stretch>
        </p:blipFill>
        <p:spPr>
          <a:xfrm>
            <a:off x="3052442" y="10"/>
            <a:ext cx="9139556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A5C70C-0A79-35F8-8BFB-8B0F5A234F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104" y="4636"/>
            <a:ext cx="5125318" cy="6857022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b="1" dirty="0">
                <a:solidFill>
                  <a:schemeClr val="tx2">
                    <a:lumMod val="76000"/>
                    <a:lumOff val="24000"/>
                  </a:schemeClr>
                </a:solidFill>
              </a:rPr>
              <a:t>⚙️ </a:t>
            </a:r>
            <a:r>
              <a:rPr lang="en-US" sz="2400" b="1" err="1">
                <a:solidFill>
                  <a:schemeClr val="tx2">
                    <a:lumMod val="76000"/>
                    <a:lumOff val="24000"/>
                  </a:schemeClr>
                </a:solidFill>
              </a:rPr>
              <a:t>როგორ</a:t>
            </a:r>
            <a:r>
              <a:rPr lang="en-US" sz="2400" b="1" dirty="0">
                <a:solidFill>
                  <a:schemeClr val="tx2">
                    <a:lumMod val="76000"/>
                    <a:lumOff val="24000"/>
                  </a:schemeClr>
                </a:solidFill>
              </a:rPr>
              <a:t> </a:t>
            </a:r>
            <a:r>
              <a:rPr lang="en-US" sz="2400" b="1" err="1">
                <a:solidFill>
                  <a:schemeClr val="tx2">
                    <a:lumMod val="76000"/>
                    <a:lumOff val="24000"/>
                  </a:schemeClr>
                </a:solidFill>
              </a:rPr>
              <a:t>მუშაობს</a:t>
            </a:r>
            <a:r>
              <a:rPr lang="en-US" sz="2400" b="1" dirty="0">
                <a:solidFill>
                  <a:schemeClr val="tx2">
                    <a:lumMod val="76000"/>
                    <a:lumOff val="24000"/>
                  </a:schemeClr>
                </a:solidFill>
              </a:rPr>
              <a:t> Python </a:t>
            </a:r>
            <a:r>
              <a:rPr lang="en-US" sz="2400" b="1" err="1">
                <a:solidFill>
                  <a:schemeClr val="tx2">
                    <a:lumMod val="76000"/>
                    <a:lumOff val="24000"/>
                  </a:schemeClr>
                </a:solidFill>
              </a:rPr>
              <a:t>ორობით</a:t>
            </a:r>
            <a:r>
              <a:rPr lang="en-US" sz="2400" b="1" dirty="0">
                <a:solidFill>
                  <a:schemeClr val="tx2">
                    <a:lumMod val="76000"/>
                    <a:lumOff val="24000"/>
                  </a:schemeClr>
                </a:solidFill>
              </a:rPr>
              <a:t> </a:t>
            </a:r>
            <a:r>
              <a:rPr lang="en-US" sz="2400" b="1" err="1">
                <a:solidFill>
                  <a:schemeClr val="tx2">
                    <a:lumMod val="76000"/>
                    <a:lumOff val="24000"/>
                  </a:schemeClr>
                </a:solidFill>
              </a:rPr>
              <a:t>სისტემასთან</a:t>
            </a:r>
            <a:r>
              <a:rPr lang="en-US" sz="2400" b="1" dirty="0">
                <a:solidFill>
                  <a:schemeClr val="tx2">
                    <a:lumMod val="76000"/>
                    <a:lumOff val="24000"/>
                  </a:schemeClr>
                </a:solidFill>
              </a:rPr>
              <a:t>?</a:t>
            </a:r>
            <a:endParaRPr lang="en-US" sz="2400">
              <a:solidFill>
                <a:schemeClr val="tx2">
                  <a:lumMod val="76000"/>
                  <a:lumOff val="24000"/>
                </a:schemeClr>
              </a:solidFill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sz="1700" b="1"/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000" dirty="0"/>
              <a:t>Python-</a:t>
            </a:r>
            <a:r>
              <a:rPr lang="en-US" sz="2000" dirty="0" err="1"/>
              <a:t>ის</a:t>
            </a:r>
            <a:r>
              <a:rPr lang="en-US" sz="2000" dirty="0"/>
              <a:t> </a:t>
            </a:r>
            <a:r>
              <a:rPr lang="en-US" sz="2000" dirty="0" err="1"/>
              <a:t>კოდი</a:t>
            </a:r>
            <a:r>
              <a:rPr lang="en-US" sz="2000" dirty="0"/>
              <a:t> </a:t>
            </a:r>
            <a:r>
              <a:rPr lang="en-US" sz="2000" dirty="0" err="1"/>
              <a:t>გადმოითარგმნება</a:t>
            </a:r>
            <a:r>
              <a:rPr lang="en-US" sz="2000" dirty="0"/>
              <a:t> </a:t>
            </a:r>
            <a:r>
              <a:rPr lang="en-US" sz="2000" dirty="0" err="1"/>
              <a:t>ორობით</a:t>
            </a:r>
            <a:r>
              <a:rPr lang="en-US" sz="2000" dirty="0"/>
              <a:t> </a:t>
            </a:r>
            <a:r>
              <a:rPr lang="en-US" sz="2000" dirty="0" err="1"/>
              <a:t>კოდად</a:t>
            </a:r>
            <a:r>
              <a:rPr lang="en-US" sz="2000" dirty="0"/>
              <a:t>, </a:t>
            </a:r>
            <a:r>
              <a:rPr lang="en-US" sz="2000" dirty="0" err="1"/>
              <a:t>რათა</a:t>
            </a:r>
            <a:r>
              <a:rPr lang="en-US" sz="2000" dirty="0"/>
              <a:t> </a:t>
            </a:r>
            <a:r>
              <a:rPr lang="en-US" sz="2000" dirty="0" err="1"/>
              <a:t>კომპიუტერმა</a:t>
            </a:r>
            <a:r>
              <a:rPr lang="en-US" sz="2000" dirty="0"/>
              <a:t> </a:t>
            </a:r>
            <a:r>
              <a:rPr lang="en-US" sz="2000" dirty="0" err="1"/>
              <a:t>შეძლოს</a:t>
            </a:r>
            <a:r>
              <a:rPr lang="en-US" sz="2000" dirty="0"/>
              <a:t> </a:t>
            </a:r>
            <a:r>
              <a:rPr lang="en-US" sz="2000" dirty="0" err="1"/>
              <a:t>მისი</a:t>
            </a:r>
            <a:r>
              <a:rPr lang="en-US" sz="2000" dirty="0"/>
              <a:t> </a:t>
            </a:r>
            <a:r>
              <a:rPr lang="en-US" sz="2000" dirty="0" err="1"/>
              <a:t>გაგება</a:t>
            </a:r>
            <a:r>
              <a:rPr lang="en-US" sz="2000" dirty="0"/>
              <a:t>.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sz="2000" dirty="0"/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000" err="1"/>
              <a:t>მაღალი</a:t>
            </a:r>
            <a:r>
              <a:rPr lang="en-US" sz="2000" dirty="0"/>
              <a:t> </a:t>
            </a:r>
            <a:r>
              <a:rPr lang="en-US" sz="2000" err="1"/>
              <a:t>დონის</a:t>
            </a:r>
            <a:r>
              <a:rPr lang="en-US" sz="2000" dirty="0"/>
              <a:t> </a:t>
            </a:r>
            <a:r>
              <a:rPr lang="en-US" sz="2000" err="1"/>
              <a:t>ენა</a:t>
            </a:r>
            <a:r>
              <a:rPr lang="en-US" sz="2000" dirty="0"/>
              <a:t>, </a:t>
            </a:r>
            <a:r>
              <a:rPr lang="en-US" sz="2000" err="1"/>
              <a:t>როგორიცაა</a:t>
            </a:r>
            <a:r>
              <a:rPr lang="en-US" sz="2000" dirty="0"/>
              <a:t> Python, </a:t>
            </a:r>
            <a:r>
              <a:rPr lang="en-US" sz="2000" err="1"/>
              <a:t>მუშაობს</a:t>
            </a:r>
            <a:r>
              <a:rPr lang="en-US" sz="2000" dirty="0"/>
              <a:t> </a:t>
            </a:r>
            <a:r>
              <a:rPr lang="en-US" sz="2000" err="1"/>
              <a:t>კომპილატორის</a:t>
            </a:r>
            <a:r>
              <a:rPr lang="en-US" sz="2000" dirty="0"/>
              <a:t> </a:t>
            </a:r>
            <a:r>
              <a:rPr lang="en-US" sz="2000" err="1"/>
              <a:t>ან</a:t>
            </a:r>
            <a:r>
              <a:rPr lang="en-US" sz="2000" dirty="0"/>
              <a:t> </a:t>
            </a:r>
            <a:r>
              <a:rPr lang="en-US" sz="2000" err="1"/>
              <a:t>ინტერპრეტატორის</a:t>
            </a:r>
            <a:r>
              <a:rPr lang="en-US" sz="2000" dirty="0"/>
              <a:t> </a:t>
            </a:r>
            <a:r>
              <a:rPr lang="en-US" sz="2000" err="1"/>
              <a:t>მეშვეობით</a:t>
            </a:r>
            <a:r>
              <a:rPr lang="en-US" sz="2000" dirty="0"/>
              <a:t>, </a:t>
            </a:r>
            <a:r>
              <a:rPr lang="en-US" sz="2000" err="1"/>
              <a:t>რომელიც</a:t>
            </a:r>
            <a:r>
              <a:rPr lang="en-US" sz="2000" dirty="0"/>
              <a:t> </a:t>
            </a:r>
            <a:r>
              <a:rPr lang="en-US" sz="2000" err="1"/>
              <a:t>გარდაქმნის</a:t>
            </a:r>
            <a:r>
              <a:rPr lang="en-US" sz="2000" dirty="0"/>
              <a:t> </a:t>
            </a:r>
            <a:r>
              <a:rPr lang="en-US" sz="2000" err="1"/>
              <a:t>კოდს</a:t>
            </a:r>
            <a:r>
              <a:rPr lang="en-US" sz="2000" dirty="0"/>
              <a:t> </a:t>
            </a:r>
            <a:r>
              <a:rPr lang="en-US" sz="2000" err="1"/>
              <a:t>ორობით</a:t>
            </a:r>
            <a:r>
              <a:rPr lang="en-US" sz="2000" dirty="0"/>
              <a:t> </a:t>
            </a:r>
            <a:r>
              <a:rPr lang="en-US" sz="2000" err="1"/>
              <a:t>ფორმატში</a:t>
            </a:r>
            <a:r>
              <a:rPr lang="en-US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704687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computer screen with text&#10;&#10;AI-generated content may be incorrect.">
            <a:extLst>
              <a:ext uri="{FF2B5EF4-FFF2-40B4-BE49-F238E27FC236}">
                <a16:creationId xmlns:a16="http://schemas.microsoft.com/office/drawing/2014/main" id="{C8FA0028-EB2B-4D14-C6B1-0CB91D71281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rcRect t="14773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60130B-9B26-7F1E-268E-8E6A28759F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105" y="3451"/>
            <a:ext cx="10515600" cy="6858207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ts val="0"/>
              </a:spcBef>
            </a:pPr>
            <a:r>
              <a:rPr lang="en-US" b="1" dirty="0">
                <a:solidFill>
                  <a:srgbClr val="FFFFFF"/>
                </a:solidFill>
              </a:rPr>
              <a:t> </a:t>
            </a:r>
            <a:r>
              <a:rPr lang="en-US" dirty="0">
                <a:ea typeface="+mn-lt"/>
                <a:cs typeface="+mn-lt"/>
              </a:rPr>
              <a:t>🔎</a:t>
            </a:r>
            <a:r>
              <a:rPr lang="en-US" b="1" dirty="0" err="1">
                <a:solidFill>
                  <a:schemeClr val="tx1">
                    <a:lumMod val="49000"/>
                  </a:schemeClr>
                </a:solidFill>
              </a:rPr>
              <a:t>პატარა</a:t>
            </a:r>
            <a:r>
              <a:rPr lang="en-US" b="1" dirty="0">
                <a:solidFill>
                  <a:schemeClr val="tx1">
                    <a:lumMod val="49000"/>
                  </a:schemeClr>
                </a:solidFill>
              </a:rPr>
              <a:t> </a:t>
            </a:r>
            <a:r>
              <a:rPr lang="en-US" b="1" dirty="0" err="1">
                <a:solidFill>
                  <a:schemeClr val="tx1">
                    <a:lumMod val="49000"/>
                  </a:schemeClr>
                </a:solidFill>
              </a:rPr>
              <a:t>მაგალითი</a:t>
            </a:r>
            <a:r>
              <a:rPr lang="en-US" b="1" dirty="0">
                <a:solidFill>
                  <a:schemeClr val="tx1">
                    <a:lumMod val="49000"/>
                  </a:schemeClr>
                </a:solidFill>
              </a:rPr>
              <a:t> Python </a:t>
            </a:r>
            <a:r>
              <a:rPr lang="en-US" b="1" dirty="0" err="1">
                <a:solidFill>
                  <a:schemeClr val="tx1">
                    <a:lumMod val="49000"/>
                  </a:schemeClr>
                </a:solidFill>
              </a:rPr>
              <a:t>კოდიდან</a:t>
            </a:r>
            <a:endParaRPr lang="en-US" dirty="0" err="1">
              <a:solidFill>
                <a:schemeClr val="tx1">
                  <a:lumMod val="49000"/>
                </a:schemeClr>
              </a:solidFill>
            </a:endParaRPr>
          </a:p>
          <a:p>
            <a:pPr>
              <a:spcBef>
                <a:spcPts val="0"/>
              </a:spcBef>
            </a:pPr>
            <a:endParaRPr lang="en-US" sz="2400" dirty="0">
              <a:solidFill>
                <a:srgbClr val="FFFFFF"/>
              </a:solidFill>
            </a:endParaRPr>
          </a:p>
          <a:p>
            <a:pPr>
              <a:spcBef>
                <a:spcPts val="0"/>
              </a:spcBef>
            </a:pPr>
            <a:r>
              <a:rPr lang="en-US" sz="2400" dirty="0">
                <a:solidFill>
                  <a:srgbClr val="FFFFFF"/>
                </a:solidFill>
              </a:rPr>
              <a:t>name = input("</a:t>
            </a:r>
            <a:r>
              <a:rPr lang="en-US" sz="2400" dirty="0" err="1">
                <a:solidFill>
                  <a:srgbClr val="FFFFFF"/>
                </a:solidFill>
              </a:rPr>
              <a:t>ანდრო</a:t>
            </a:r>
            <a:r>
              <a:rPr lang="en-US" sz="2400" dirty="0">
                <a:solidFill>
                  <a:srgbClr val="FFFFFF"/>
                </a:solidFill>
              </a:rPr>
              <a:t> ") print("</a:t>
            </a:r>
            <a:r>
              <a:rPr lang="en-US" sz="2400" dirty="0" err="1">
                <a:solidFill>
                  <a:srgbClr val="FFFFFF"/>
                </a:solidFill>
              </a:rPr>
              <a:t>გამარჯობა</a:t>
            </a:r>
            <a:r>
              <a:rPr lang="en-US" sz="2400" dirty="0">
                <a:solidFill>
                  <a:srgbClr val="FFFFFF"/>
                </a:solidFill>
              </a:rPr>
              <a:t> " + name + "!")</a:t>
            </a:r>
          </a:p>
          <a:p>
            <a:pPr>
              <a:spcBef>
                <a:spcPts val="0"/>
              </a:spcBef>
            </a:pPr>
            <a:endParaRPr lang="en-US" sz="2400" dirty="0">
              <a:solidFill>
                <a:srgbClr val="FFFFFF"/>
              </a:solidFill>
            </a:endParaRPr>
          </a:p>
          <a:p>
            <a:pPr>
              <a:spcBef>
                <a:spcPts val="0"/>
              </a:spcBef>
            </a:pPr>
            <a:r>
              <a:rPr lang="en-US" sz="2400" dirty="0">
                <a:solidFill>
                  <a:srgbClr val="FFFFFF"/>
                </a:solidFill>
              </a:rPr>
              <a:t>Შ</a:t>
            </a:r>
            <a:r>
              <a:rPr lang="en-US" sz="2400" err="1">
                <a:solidFill>
                  <a:srgbClr val="FFFFFF"/>
                </a:solidFill>
              </a:rPr>
              <a:t>ედეგი</a:t>
            </a:r>
            <a:r>
              <a:rPr lang="en-US" sz="2400" dirty="0">
                <a:solidFill>
                  <a:srgbClr val="FFFFFF"/>
                </a:solidFill>
              </a:rPr>
              <a:t>: </a:t>
            </a:r>
            <a:r>
              <a:rPr lang="en-US" sz="2400" err="1">
                <a:solidFill>
                  <a:srgbClr val="FFFFFF"/>
                </a:solidFill>
              </a:rPr>
              <a:t>გამარჯობა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err="1">
                <a:solidFill>
                  <a:srgbClr val="FFFFFF"/>
                </a:solidFill>
              </a:rPr>
              <a:t>ანდრო</a:t>
            </a:r>
            <a:r>
              <a:rPr lang="en-US" sz="2400" dirty="0">
                <a:solidFill>
                  <a:srgbClr val="FFFFFF"/>
                </a:solidFill>
              </a:rPr>
              <a:t>!</a:t>
            </a:r>
          </a:p>
          <a:p>
            <a:pPr>
              <a:spcBef>
                <a:spcPts val="0"/>
              </a:spcBef>
            </a:pPr>
            <a:endParaRPr lang="en-US" sz="2400" dirty="0">
              <a:solidFill>
                <a:srgbClr val="FFFFFF"/>
              </a:solidFill>
              <a:latin typeface="Aptos"/>
            </a:endParaRPr>
          </a:p>
          <a:p>
            <a:r>
              <a:rPr lang="en-US" sz="2400" i="1" dirty="0">
                <a:solidFill>
                  <a:srgbClr val="FFFFFF"/>
                </a:solidFill>
                <a:latin typeface="Consolas"/>
              </a:rPr>
              <a:t>input()</a:t>
            </a:r>
            <a:r>
              <a:rPr lang="en-US" sz="2400" i="1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sz="2400" i="1" err="1">
                <a:solidFill>
                  <a:srgbClr val="FFFFFF"/>
                </a:solidFill>
                <a:ea typeface="+mn-lt"/>
                <a:cs typeface="+mn-lt"/>
              </a:rPr>
              <a:t>ითხოვს</a:t>
            </a:r>
            <a:r>
              <a:rPr lang="en-US" sz="2400" i="1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sz="2400" i="1" err="1">
                <a:solidFill>
                  <a:srgbClr val="FFFFFF"/>
                </a:solidFill>
                <a:ea typeface="+mn-lt"/>
                <a:cs typeface="+mn-lt"/>
              </a:rPr>
              <a:t>მომხმარებლისგან</a:t>
            </a:r>
            <a:r>
              <a:rPr lang="en-US" sz="2400" i="1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sz="2400" i="1" err="1">
                <a:solidFill>
                  <a:srgbClr val="FFFFFF"/>
                </a:solidFill>
                <a:ea typeface="+mn-lt"/>
                <a:cs typeface="+mn-lt"/>
              </a:rPr>
              <a:t>სახელს</a:t>
            </a:r>
            <a:endParaRPr lang="en-US" sz="2400" i="1">
              <a:solidFill>
                <a:srgbClr val="FFFFFF"/>
              </a:solidFill>
            </a:endParaRPr>
          </a:p>
          <a:p>
            <a:r>
              <a:rPr lang="en-US" sz="2400" i="1" dirty="0">
                <a:solidFill>
                  <a:srgbClr val="FFFFFF"/>
                </a:solidFill>
                <a:latin typeface="Consolas"/>
              </a:rPr>
              <a:t>print()</a:t>
            </a:r>
            <a:r>
              <a:rPr lang="en-US" sz="2400" i="1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sz="2400" i="1" err="1">
                <a:solidFill>
                  <a:srgbClr val="FFFFFF"/>
                </a:solidFill>
                <a:ea typeface="+mn-lt"/>
                <a:cs typeface="+mn-lt"/>
              </a:rPr>
              <a:t>ბეჭდავს</a:t>
            </a:r>
            <a:r>
              <a:rPr lang="en-US" sz="2400" i="1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sz="2400" i="1" err="1">
                <a:solidFill>
                  <a:srgbClr val="FFFFFF"/>
                </a:solidFill>
                <a:ea typeface="+mn-lt"/>
                <a:cs typeface="+mn-lt"/>
              </a:rPr>
              <a:t>ტექსტს</a:t>
            </a:r>
            <a:r>
              <a:rPr lang="en-US" sz="2400" i="1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sz="2400" i="1" err="1">
                <a:solidFill>
                  <a:srgbClr val="FFFFFF"/>
                </a:solidFill>
                <a:ea typeface="+mn-lt"/>
                <a:cs typeface="+mn-lt"/>
              </a:rPr>
              <a:t>და</a:t>
            </a:r>
            <a:r>
              <a:rPr lang="en-US" sz="2400" i="1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sz="2400" i="1" err="1">
                <a:solidFill>
                  <a:srgbClr val="FFFFFF"/>
                </a:solidFill>
                <a:ea typeface="+mn-lt"/>
                <a:cs typeface="+mn-lt"/>
              </a:rPr>
              <a:t>მომხმარებლის</a:t>
            </a:r>
            <a:r>
              <a:rPr lang="en-US" sz="2400" i="1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sz="2400" i="1" err="1">
                <a:solidFill>
                  <a:srgbClr val="FFFFFF"/>
                </a:solidFill>
                <a:ea typeface="+mn-lt"/>
                <a:cs typeface="+mn-lt"/>
              </a:rPr>
              <a:t>სახელს</a:t>
            </a:r>
            <a:endParaRPr lang="en-US" sz="2400" i="1">
              <a:solidFill>
                <a:srgbClr val="FFFFFF"/>
              </a:solidFill>
            </a:endParaRPr>
          </a:p>
          <a:p>
            <a:pPr>
              <a:spcBef>
                <a:spcPts val="0"/>
              </a:spcBef>
            </a:pP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76709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computer screen shot of a computer&#10;&#10;AI-generated content may be incorrect.">
            <a:extLst>
              <a:ext uri="{FF2B5EF4-FFF2-40B4-BE49-F238E27FC236}">
                <a16:creationId xmlns:a16="http://schemas.microsoft.com/office/drawing/2014/main" id="{596C7AED-A9F1-D510-1A4A-CC955C3796C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3424" b="13424"/>
          <a:stretch>
            <a:fillRect/>
          </a:stretch>
        </p:blipFill>
        <p:spPr>
          <a:xfrm>
            <a:off x="-110434" y="10"/>
            <a:ext cx="9669642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1AFAA0-003C-E328-373F-DA08F5917E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46306" y="4636"/>
            <a:ext cx="5246797" cy="5112153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endParaRPr lang="en-US" sz="1000" b="1"/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4000" b="1" dirty="0"/>
              <a:t>📚 </a:t>
            </a:r>
            <a:r>
              <a:rPr lang="en-US" sz="4000" b="1" err="1"/>
              <a:t>დასკვნა</a:t>
            </a:r>
            <a:endParaRPr lang="en-US" sz="4000" err="1"/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sz="1000" b="1"/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sz="1000" b="1"/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sz="2000" b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000" dirty="0">
                <a:solidFill>
                  <a:srgbClr val="A2FF63"/>
                </a:solidFill>
              </a:rPr>
              <a:t> </a:t>
            </a:r>
            <a:r>
              <a:rPr lang="en-US" sz="2000" b="1" err="1">
                <a:solidFill>
                  <a:srgbClr val="2A9E00"/>
                </a:solidFill>
              </a:rPr>
              <a:t>პროგრამირება</a:t>
            </a:r>
            <a:r>
              <a:rPr lang="en-US" sz="2000" b="1" dirty="0">
                <a:solidFill>
                  <a:srgbClr val="2A9E00"/>
                </a:solidFill>
              </a:rPr>
              <a:t> </a:t>
            </a:r>
            <a:r>
              <a:rPr lang="en-US" sz="2000" b="1" err="1">
                <a:solidFill>
                  <a:srgbClr val="2A9E00"/>
                </a:solidFill>
              </a:rPr>
              <a:t>არის</a:t>
            </a:r>
            <a:r>
              <a:rPr lang="en-US" sz="2000" b="1" dirty="0">
                <a:solidFill>
                  <a:srgbClr val="2A9E00"/>
                </a:solidFill>
              </a:rPr>
              <a:t> </a:t>
            </a:r>
            <a:r>
              <a:rPr lang="en-US" sz="2000" b="1" err="1">
                <a:solidFill>
                  <a:srgbClr val="2A9E00"/>
                </a:solidFill>
              </a:rPr>
              <a:t>კომპიუტერთან</a:t>
            </a:r>
            <a:r>
              <a:rPr lang="en-US" sz="2000" b="1" dirty="0">
                <a:solidFill>
                  <a:srgbClr val="2A9E00"/>
                </a:solidFill>
              </a:rPr>
              <a:t> </a:t>
            </a:r>
            <a:r>
              <a:rPr lang="en-US" sz="2000" b="1" err="1">
                <a:solidFill>
                  <a:srgbClr val="2A9E00"/>
                </a:solidFill>
              </a:rPr>
              <a:t>კომუნიკაციის</a:t>
            </a:r>
            <a:r>
              <a:rPr lang="en-US" sz="2000" b="1" dirty="0">
                <a:solidFill>
                  <a:srgbClr val="2A9E00"/>
                </a:solidFill>
              </a:rPr>
              <a:t> </a:t>
            </a:r>
            <a:r>
              <a:rPr lang="en-US" sz="2000" b="1" err="1">
                <a:solidFill>
                  <a:srgbClr val="2A9E00"/>
                </a:solidFill>
              </a:rPr>
              <a:t>გზა</a:t>
            </a:r>
            <a:r>
              <a:rPr lang="en-US" sz="2000" b="1" dirty="0">
                <a:solidFill>
                  <a:srgbClr val="2A9E00"/>
                </a:solidFill>
              </a:rPr>
              <a:t>.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sz="2000" b="1" dirty="0"/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000" b="1" dirty="0">
                <a:solidFill>
                  <a:srgbClr val="FF0000"/>
                </a:solidFill>
              </a:rPr>
              <a:t>Python </a:t>
            </a:r>
            <a:r>
              <a:rPr lang="en-US" sz="2000" b="1" dirty="0" err="1">
                <a:solidFill>
                  <a:srgbClr val="FF0000"/>
                </a:solidFill>
              </a:rPr>
              <a:t>არის</a:t>
            </a:r>
            <a:r>
              <a:rPr lang="en-US" sz="2000" b="1" dirty="0">
                <a:solidFill>
                  <a:srgbClr val="FF0000"/>
                </a:solidFill>
              </a:rPr>
              <a:t> </a:t>
            </a:r>
            <a:r>
              <a:rPr lang="en-US" sz="2000" b="1" dirty="0" err="1">
                <a:solidFill>
                  <a:srgbClr val="FF0000"/>
                </a:solidFill>
              </a:rPr>
              <a:t>თანამედროვე</a:t>
            </a:r>
            <a:r>
              <a:rPr lang="en-US" sz="2000" b="1" dirty="0">
                <a:solidFill>
                  <a:srgbClr val="FF0000"/>
                </a:solidFill>
              </a:rPr>
              <a:t>, </a:t>
            </a:r>
            <a:r>
              <a:rPr lang="en-US" sz="2000" b="1" dirty="0" err="1">
                <a:solidFill>
                  <a:srgbClr val="FF0000"/>
                </a:solidFill>
              </a:rPr>
              <a:t>მარტივი</a:t>
            </a:r>
            <a:r>
              <a:rPr lang="en-US" sz="2000" b="1" dirty="0">
                <a:solidFill>
                  <a:srgbClr val="FF0000"/>
                </a:solidFill>
              </a:rPr>
              <a:t> </a:t>
            </a:r>
            <a:r>
              <a:rPr lang="en-US" sz="2000" b="1" dirty="0" err="1">
                <a:solidFill>
                  <a:srgbClr val="FF0000"/>
                </a:solidFill>
              </a:rPr>
              <a:t>და</a:t>
            </a:r>
            <a:r>
              <a:rPr lang="en-US" sz="2000" b="1" dirty="0">
                <a:solidFill>
                  <a:srgbClr val="FF0000"/>
                </a:solidFill>
              </a:rPr>
              <a:t> </a:t>
            </a:r>
            <a:r>
              <a:rPr lang="en-US" sz="2000" b="1" dirty="0" err="1">
                <a:solidFill>
                  <a:srgbClr val="FF0000"/>
                </a:solidFill>
              </a:rPr>
              <a:t>მრავალმხრივი</a:t>
            </a:r>
            <a:r>
              <a:rPr lang="en-US" sz="2000" b="1" dirty="0">
                <a:solidFill>
                  <a:srgbClr val="FF0000"/>
                </a:solidFill>
              </a:rPr>
              <a:t> </a:t>
            </a:r>
            <a:r>
              <a:rPr lang="en-US" sz="2000" b="1" dirty="0" err="1">
                <a:solidFill>
                  <a:srgbClr val="FF0000"/>
                </a:solidFill>
              </a:rPr>
              <a:t>ენა</a:t>
            </a:r>
            <a:r>
              <a:rPr lang="en-US" sz="2000" b="1" dirty="0">
                <a:solidFill>
                  <a:srgbClr val="FF0000"/>
                </a:solidFill>
              </a:rPr>
              <a:t>.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sz="2000" b="1" dirty="0"/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000" b="1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ორობითი</a:t>
            </a:r>
            <a:r>
              <a:rPr lang="en-US" sz="2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000" b="1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სისტემა</a:t>
            </a:r>
            <a:r>
              <a:rPr lang="en-US" sz="2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— </a:t>
            </a:r>
            <a:r>
              <a:rPr lang="en-US" sz="2000" b="1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კომპიუტერის</a:t>
            </a:r>
            <a:r>
              <a:rPr lang="en-US" sz="2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"</a:t>
            </a:r>
            <a:r>
              <a:rPr lang="en-US" sz="2000" b="1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მშობლიური</a:t>
            </a:r>
            <a:r>
              <a:rPr lang="en-US" sz="2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000" b="1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ენა</a:t>
            </a:r>
            <a:r>
              <a:rPr lang="en-US" sz="2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".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sz="2000" dirty="0"/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000" err="1"/>
              <a:t>სწავლის</a:t>
            </a:r>
            <a:r>
              <a:rPr lang="en-US" sz="2000" dirty="0"/>
              <a:t> </a:t>
            </a:r>
            <a:r>
              <a:rPr lang="en-US" sz="2000" err="1"/>
              <a:t>დაწყება</a:t>
            </a:r>
            <a:r>
              <a:rPr lang="en-US" sz="2000" dirty="0"/>
              <a:t> Python-</a:t>
            </a:r>
            <a:r>
              <a:rPr lang="en-US" sz="2000" err="1"/>
              <a:t>ით</a:t>
            </a:r>
            <a:r>
              <a:rPr lang="en-US" sz="2000" dirty="0"/>
              <a:t> </a:t>
            </a:r>
            <a:r>
              <a:rPr lang="en-US" sz="2000" err="1"/>
              <a:t>არის</a:t>
            </a:r>
            <a:r>
              <a:rPr lang="en-US" sz="2000" dirty="0"/>
              <a:t> </a:t>
            </a:r>
            <a:r>
              <a:rPr lang="en-US" sz="2000" err="1"/>
              <a:t>იდეალური</a:t>
            </a:r>
            <a:r>
              <a:rPr lang="en-US" sz="2000" dirty="0"/>
              <a:t> </a:t>
            </a:r>
            <a:r>
              <a:rPr lang="en-US" sz="2000" err="1"/>
              <a:t>არჩევანი</a:t>
            </a:r>
            <a:r>
              <a:rPr lang="en-US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3283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500</cp:revision>
  <dcterms:created xsi:type="dcterms:W3CDTF">2025-10-10T18:05:49Z</dcterms:created>
  <dcterms:modified xsi:type="dcterms:W3CDTF">2025-10-10T22:40:53Z</dcterms:modified>
</cp:coreProperties>
</file>